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3.xml" ContentType="application/vnd.openxmlformats-officedocument.presentationml.tags+xml"/>
  <Override PartName="/ppt/notesSlides/notesSlide13.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684" r:id="rId3"/>
    <p:sldMasterId id="2147483689" r:id="rId4"/>
    <p:sldMasterId id="2147483694" r:id="rId5"/>
    <p:sldMasterId id="2147483700" r:id="rId6"/>
    <p:sldMasterId id="2147483706" r:id="rId7"/>
    <p:sldMasterId id="2147483711" r:id="rId8"/>
  </p:sldMasterIdLst>
  <p:notesMasterIdLst>
    <p:notesMasterId r:id="rId42"/>
  </p:notesMasterIdLst>
  <p:sldIdLst>
    <p:sldId id="256" r:id="rId9"/>
    <p:sldId id="349" r:id="rId10"/>
    <p:sldId id="374" r:id="rId11"/>
    <p:sldId id="395" r:id="rId12"/>
    <p:sldId id="396" r:id="rId13"/>
    <p:sldId id="397" r:id="rId14"/>
    <p:sldId id="420" r:id="rId15"/>
    <p:sldId id="386" r:id="rId16"/>
    <p:sldId id="398" r:id="rId17"/>
    <p:sldId id="288" r:id="rId18"/>
    <p:sldId id="357" r:id="rId19"/>
    <p:sldId id="367" r:id="rId20"/>
    <p:sldId id="368" r:id="rId21"/>
    <p:sldId id="369" r:id="rId22"/>
    <p:sldId id="403" r:id="rId23"/>
    <p:sldId id="404" r:id="rId24"/>
    <p:sldId id="405" r:id="rId25"/>
    <p:sldId id="406" r:id="rId26"/>
    <p:sldId id="424"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21" r:id="rId40"/>
    <p:sldId id="423" r:id="rId41"/>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172"/>
    <a:srgbClr val="3F9C35"/>
    <a:srgbClr val="FFFFFF"/>
    <a:srgbClr val="34B233"/>
    <a:srgbClr val="000000"/>
    <a:srgbClr val="292929"/>
    <a:srgbClr val="D5D2CA"/>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FD4443E-F989-4FC4-A0C8-D5A2AF1F390B}" styleName="Stijl, donker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ijl, donker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ijl, donker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Stijl, donker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66" d="100"/>
          <a:sy n="66" d="100"/>
        </p:scale>
        <p:origin x="-1494" y="-276"/>
      </p:cViewPr>
      <p:guideLst>
        <p:guide orient="horz" pos="1219"/>
        <p:guide orient="horz" pos="147"/>
        <p:guide orient="horz"/>
        <p:guide orient="horz" pos="3756"/>
        <p:guide pos="339"/>
        <p:guide pos="5633"/>
      </p:guideLst>
    </p:cSldViewPr>
  </p:slideViewPr>
  <p:notesTextViewPr>
    <p:cViewPr>
      <p:scale>
        <a:sx n="1" d="1"/>
        <a:sy n="1" d="1"/>
      </p:scale>
      <p:origin x="0" y="0"/>
    </p:cViewPr>
  </p:notesTextViewPr>
  <p:sorterViewPr>
    <p:cViewPr>
      <p:scale>
        <a:sx n="100" d="100"/>
        <a:sy n="100" d="100"/>
      </p:scale>
      <p:origin x="0" y="11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ACAE8-9902-4C3B-B113-22484EE3DA67}" type="datetimeFigureOut">
              <a:rPr lang="nl-NL" smtClean="0"/>
              <a:t>20-9-2014</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0F9FC-13D3-4C34-9C51-D9AF6E63745A}" type="slidenum">
              <a:rPr lang="nl-NL" smtClean="0"/>
              <a:t>‹#›</a:t>
            </a:fld>
            <a:endParaRPr lang="nl-NL"/>
          </a:p>
        </p:txBody>
      </p:sp>
    </p:spTree>
    <p:extLst>
      <p:ext uri="{BB962C8B-B14F-4D97-AF65-F5344CB8AC3E}">
        <p14:creationId xmlns:p14="http://schemas.microsoft.com/office/powerpoint/2010/main" val="125685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Biomassa (het agro-food complex) speelt een cruciale rol in de grote uitdagingen van vandaag:</a:t>
            </a:r>
          </a:p>
          <a:p>
            <a:pPr>
              <a:spcBef>
                <a:spcPct val="0"/>
              </a:spcBef>
              <a:buFontTx/>
              <a:buChar char="-"/>
            </a:pPr>
            <a:r>
              <a:rPr lang="en-US" smtClean="0"/>
              <a:t> Voedselzekerheid</a:t>
            </a:r>
          </a:p>
          <a:p>
            <a:pPr>
              <a:spcBef>
                <a:spcPct val="0"/>
              </a:spcBef>
              <a:buFontTx/>
              <a:buChar char="-"/>
            </a:pPr>
            <a:r>
              <a:rPr lang="en-US" smtClean="0"/>
              <a:t>- klimaatverandering (adaptatie en mitigatie)</a:t>
            </a:r>
          </a:p>
          <a:p>
            <a:pPr>
              <a:spcBef>
                <a:spcPct val="0"/>
              </a:spcBef>
              <a:buFontTx/>
              <a:buChar char="-"/>
            </a:pPr>
            <a:r>
              <a:rPr lang="en-US" smtClean="0"/>
              <a:t>- Zorg voor onze omgeving</a:t>
            </a:r>
          </a:p>
          <a:p>
            <a:pPr>
              <a:spcBef>
                <a:spcPct val="0"/>
              </a:spcBef>
              <a:buFontTx/>
              <a:buChar char="-"/>
            </a:pPr>
            <a:r>
              <a:rPr lang="en-US" smtClean="0"/>
              <a:t>- Voeding en gezondheid (Obesitas)</a:t>
            </a:r>
          </a:p>
          <a:p>
            <a:pPr>
              <a:spcBef>
                <a:spcPct val="0"/>
              </a:spcBef>
              <a:buFontTx/>
              <a:buChar char="-"/>
            </a:pPr>
            <a:r>
              <a:rPr lang="en-US" smtClean="0"/>
              <a:t>- De Biobased Economy: Bio-brandstof en biomaterialen.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6381C9E-3E5F-4FE6-8006-0BE89FDC16DB}" type="slidenum">
              <a:rPr lang="nl-NL" smtClean="0"/>
              <a:pPr>
                <a:defRPr/>
              </a:pPr>
              <a:t>14</a:t>
            </a:fld>
            <a:endParaRPr lang="nl-NL"/>
          </a:p>
        </p:txBody>
      </p:sp>
    </p:spTree>
    <p:extLst>
      <p:ext uri="{BB962C8B-B14F-4D97-AF65-F5344CB8AC3E}">
        <p14:creationId xmlns:p14="http://schemas.microsoft.com/office/powerpoint/2010/main" val="357971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3883852" y="8684899"/>
            <a:ext cx="2972547" cy="457639"/>
          </a:xfrm>
          <a:prstGeom prst="rect">
            <a:avLst/>
          </a:prstGeom>
          <a:noFill/>
          <a:ln w="9525">
            <a:noFill/>
            <a:miter lim="800000"/>
            <a:headEnd/>
            <a:tailEnd/>
          </a:ln>
        </p:spPr>
        <p:txBody>
          <a:bodyPr lIns="91401" tIns="45701" rIns="91401" bIns="45701" anchor="b"/>
          <a:lstStyle/>
          <a:p>
            <a:pPr algn="r" defTabSz="901700"/>
            <a:fld id="{0D4C87F7-FD17-4AA4-962F-BA680256AD30}" type="slidenum">
              <a:rPr lang="nl-NL" sz="1200">
                <a:solidFill>
                  <a:prstClr val="black"/>
                </a:solidFill>
                <a:cs typeface="Arial" charset="0"/>
              </a:rPr>
              <a:pPr algn="r" defTabSz="901700"/>
              <a:t>16</a:t>
            </a:fld>
            <a:endParaRPr lang="nl-NL" sz="1200">
              <a:solidFill>
                <a:prstClr val="black"/>
              </a:solidFill>
              <a:cs typeface="Arial" charset="0"/>
            </a:endParaRPr>
          </a:p>
        </p:txBody>
      </p:sp>
      <p:sp>
        <p:nvSpPr>
          <p:cNvPr id="93186" name="Rectangle 2"/>
          <p:cNvSpPr>
            <a:spLocks noGrp="1" noRot="1" noChangeAspect="1" noChangeArrowheads="1" noTextEdit="1"/>
          </p:cNvSpPr>
          <p:nvPr>
            <p:ph type="sldImg"/>
          </p:nvPr>
        </p:nvSpPr>
        <p:spPr bwMode="auto">
          <a:xfrm>
            <a:off x="1104900" y="676275"/>
            <a:ext cx="4600575" cy="3451225"/>
          </a:xfrm>
          <a:noFill/>
          <a:ln>
            <a:solidFill>
              <a:srgbClr val="000000"/>
            </a:solidFill>
            <a:miter lim="800000"/>
            <a:headEnd/>
            <a:tailEnd/>
          </a:ln>
        </p:spPr>
      </p:sp>
      <p:sp>
        <p:nvSpPr>
          <p:cNvPr id="93187" name="Rectangle 3"/>
          <p:cNvSpPr>
            <a:spLocks noGrp="1" noChangeArrowheads="1"/>
          </p:cNvSpPr>
          <p:nvPr>
            <p:ph type="body" idx="1"/>
          </p:nvPr>
        </p:nvSpPr>
        <p:spPr>
          <a:noFill/>
        </p:spPr>
        <p:txBody>
          <a:bodyPr lIns="91401" tIns="45701" rIns="91401" bIns="45701"/>
          <a:lstStyle/>
          <a:p>
            <a:pPr eaLnBrk="1" hangingPunct="1"/>
            <a:endParaRPr lang="nl-NL"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6258" name="Rectangle 3"/>
          <p:cNvSpPr>
            <a:spLocks noGrp="1"/>
          </p:cNvSpPr>
          <p:nvPr>
            <p:ph type="body" idx="1"/>
          </p:nvPr>
        </p:nvSpPr>
        <p:spPr>
          <a:noFill/>
        </p:spPr>
        <p:txBody>
          <a:bodyPr/>
          <a:lstStyle/>
          <a:p>
            <a:endParaRPr lang="nl-NL" sz="1000" smtClean="0"/>
          </a:p>
          <a:p>
            <a:r>
              <a:rPr lang="en-GB" sz="1000" smtClean="0"/>
              <a:t>Agro &amp; Food is a leading, sustainable international sector. It grows through innovation, knowledge and our entrepreneurial spirit. It is of vital importance to the Dutch economy, employment and health and contributes to the global food security.</a:t>
            </a:r>
          </a:p>
          <a:p>
            <a:endParaRPr lang="en-GB" sz="1000" smtClean="0"/>
          </a:p>
          <a:p>
            <a:r>
              <a:rPr lang="en-GB" sz="1000" smtClean="0"/>
              <a:t>Leading international position and motor of the Dutch economy.</a:t>
            </a:r>
          </a:p>
          <a:p>
            <a:r>
              <a:rPr lang="en-GB" sz="1000" smtClean="0"/>
              <a:t>Public support is a challenge.</a:t>
            </a:r>
          </a:p>
          <a:p>
            <a:endParaRPr lang="en-GB" sz="1000" u="sng" smtClean="0"/>
          </a:p>
          <a:p>
            <a:r>
              <a:rPr lang="en-GB" sz="1000" u="sng" smtClean="0"/>
              <a:t>more for less</a:t>
            </a:r>
            <a:r>
              <a:rPr lang="en-GB" sz="1000" smtClean="0"/>
              <a:t>: by developing sustainable, innovative food production systems</a:t>
            </a:r>
            <a:endParaRPr lang="en-GB" sz="1000" u="sng" smtClean="0"/>
          </a:p>
          <a:p>
            <a:r>
              <a:rPr lang="en-GB" sz="1000" u="sng" smtClean="0"/>
              <a:t>high added value</a:t>
            </a:r>
            <a:r>
              <a:rPr lang="en-GB" sz="1000" smtClean="0"/>
              <a:t>: by focussing innovation on health, sustainability, taste and convenience</a:t>
            </a:r>
            <a:endParaRPr lang="en-GB" sz="1000" u="sng" smtClean="0"/>
          </a:p>
          <a:p>
            <a:r>
              <a:rPr lang="en-GB" sz="1000" u="sng" smtClean="0"/>
              <a:t>leading international position</a:t>
            </a:r>
            <a:r>
              <a:rPr lang="en-GB" sz="1000" smtClean="0"/>
              <a:t>: by exporting products and integrated system solutions</a:t>
            </a:r>
          </a:p>
          <a:p>
            <a:endParaRPr lang="en-GB" sz="1000" smtClean="0"/>
          </a:p>
          <a:p>
            <a:r>
              <a:rPr lang="en-GB" sz="1000" smtClean="0"/>
              <a:t>demand-driven research and innovation</a:t>
            </a:r>
          </a:p>
          <a:p>
            <a:endParaRPr lang="en-GB" sz="1000" smtClean="0"/>
          </a:p>
          <a:p>
            <a:r>
              <a:rPr lang="en-GB" sz="1000" smtClean="0"/>
              <a:t>pro-active government role to strengthen global export position</a:t>
            </a:r>
          </a:p>
          <a:p>
            <a:endParaRPr lang="en-GB" sz="1000" smtClean="0"/>
          </a:p>
          <a:p>
            <a:r>
              <a:rPr lang="en-GB" sz="1000" smtClean="0"/>
              <a:t>more recruitment of highly-skilled labour</a:t>
            </a:r>
          </a:p>
          <a:p>
            <a:endParaRPr lang="en-GB" sz="1000" smtClean="0"/>
          </a:p>
          <a:p>
            <a:r>
              <a:rPr lang="en-GB" sz="1000" smtClean="0"/>
              <a:t>strengthening of public support</a:t>
            </a:r>
          </a:p>
          <a:p>
            <a:endParaRPr lang="en-GB" sz="1000" smtClean="0"/>
          </a:p>
          <a:p>
            <a:r>
              <a:rPr lang="en-GB" sz="1000" smtClean="0"/>
              <a:t>Combined strength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8306" name="Notes Placeholder 2"/>
          <p:cNvSpPr>
            <a:spLocks noGrp="1"/>
          </p:cNvSpPr>
          <p:nvPr>
            <p:ph type="body" idx="1"/>
          </p:nvPr>
        </p:nvSpPr>
        <p:spPr>
          <a:noFill/>
        </p:spPr>
        <p:txBody>
          <a:bodyPr lIns="91401" tIns="45701" rIns="91401" bIns="45701"/>
          <a:lstStyle/>
          <a:p>
            <a:endParaRPr lang="nl-NL" smtClean="0"/>
          </a:p>
        </p:txBody>
      </p:sp>
      <p:sp>
        <p:nvSpPr>
          <p:cNvPr id="98307" name="Slide Number Placeholder 3"/>
          <p:cNvSpPr txBox="1">
            <a:spLocks noGrp="1"/>
          </p:cNvSpPr>
          <p:nvPr/>
        </p:nvSpPr>
        <p:spPr bwMode="auto">
          <a:xfrm>
            <a:off x="3883852" y="8684899"/>
            <a:ext cx="2972547" cy="457639"/>
          </a:xfrm>
          <a:prstGeom prst="rect">
            <a:avLst/>
          </a:prstGeom>
          <a:noFill/>
          <a:ln w="9525">
            <a:noFill/>
            <a:miter lim="800000"/>
            <a:headEnd/>
            <a:tailEnd/>
          </a:ln>
        </p:spPr>
        <p:txBody>
          <a:bodyPr lIns="91401" tIns="45701" rIns="91401" bIns="45701" anchor="b"/>
          <a:lstStyle/>
          <a:p>
            <a:pPr algn="r"/>
            <a:fld id="{F680CA05-3CD2-48DE-B56B-886A5E935330}" type="slidenum">
              <a:rPr lang="nl-NL" sz="1200">
                <a:solidFill>
                  <a:prstClr val="black"/>
                </a:solidFill>
                <a:cs typeface="Arial" charset="0"/>
              </a:rPr>
              <a:pPr algn="r"/>
              <a:t>18</a:t>
            </a:fld>
            <a:endParaRPr lang="nl-NL" sz="1200">
              <a:solidFill>
                <a:prstClr val="black"/>
              </a:solidFill>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1A1923DD-723C-4165-9C12-86B616CBB48D}" type="datetime1">
              <a:rPr lang="en-GB">
                <a:solidFill>
                  <a:prstClr val="black"/>
                </a:solidFill>
              </a:rPr>
              <a:pPr/>
              <a:t>20/09/2014</a:t>
            </a:fld>
            <a:endParaRPr lang="en-GB">
              <a:solidFill>
                <a:prstClr val="black"/>
              </a:solidFill>
            </a:endParaRPr>
          </a:p>
        </p:txBody>
      </p:sp>
      <p:sp>
        <p:nvSpPr>
          <p:cNvPr id="7" name="Rectangle 7"/>
          <p:cNvSpPr>
            <a:spLocks noGrp="1" noChangeArrowheads="1"/>
          </p:cNvSpPr>
          <p:nvPr>
            <p:ph type="sldNum" sz="quarter" idx="5"/>
          </p:nvPr>
        </p:nvSpPr>
        <p:spPr>
          <a:ln/>
        </p:spPr>
        <p:txBody>
          <a:bodyPr/>
          <a:lstStyle/>
          <a:p>
            <a:fld id="{2B7890F8-1CAD-408D-A2EE-20EBB501E30B}" type="slidenum">
              <a:rPr lang="en-GB">
                <a:solidFill>
                  <a:prstClr val="black"/>
                </a:solidFill>
              </a:rPr>
              <a:pPr/>
              <a:t>22</a:t>
            </a:fld>
            <a:endParaRPr lang="en-GB">
              <a:solidFill>
                <a:prstClr val="black"/>
              </a:solidFill>
            </a:endParaRPr>
          </a:p>
        </p:txBody>
      </p:sp>
      <p:sp>
        <p:nvSpPr>
          <p:cNvPr id="320514" name="Rectangle 2"/>
          <p:cNvSpPr>
            <a:spLocks noGrp="1" noRot="1" noChangeAspect="1" noChangeArrowheads="1" noTextEdit="1"/>
          </p:cNvSpPr>
          <p:nvPr>
            <p:ph type="sldImg"/>
          </p:nvPr>
        </p:nvSpPr>
        <p:spPr>
          <a:xfrm>
            <a:off x="1149350" y="714375"/>
            <a:ext cx="4560888" cy="3419475"/>
          </a:xfrm>
          <a:ln/>
        </p:spPr>
      </p:sp>
      <p:sp>
        <p:nvSpPr>
          <p:cNvPr id="320515" name="Rectangle 3"/>
          <p:cNvSpPr>
            <a:spLocks noGrp="1" noChangeArrowheads="1"/>
          </p:cNvSpPr>
          <p:nvPr>
            <p:ph type="body" idx="1"/>
          </p:nvPr>
        </p:nvSpPr>
        <p:spPr>
          <a:xfrm>
            <a:off x="912906" y="4347532"/>
            <a:ext cx="5032190" cy="4277338"/>
          </a:xfrm>
        </p:spPr>
        <p:txBody>
          <a:bodyPr/>
          <a:lstStyle/>
          <a:p>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87CEDB8-3DAB-447A-B033-B152546008F8}" type="datetime1">
              <a:rPr lang="en-GB">
                <a:solidFill>
                  <a:prstClr val="black"/>
                </a:solidFill>
              </a:rPr>
              <a:pPr/>
              <a:t>20/09/2014</a:t>
            </a:fld>
            <a:endParaRPr lang="en-GB">
              <a:solidFill>
                <a:prstClr val="black"/>
              </a:solidFill>
            </a:endParaRPr>
          </a:p>
        </p:txBody>
      </p:sp>
      <p:sp>
        <p:nvSpPr>
          <p:cNvPr id="7" name="Rectangle 7"/>
          <p:cNvSpPr>
            <a:spLocks noGrp="1" noChangeArrowheads="1"/>
          </p:cNvSpPr>
          <p:nvPr>
            <p:ph type="sldNum" sz="quarter" idx="5"/>
          </p:nvPr>
        </p:nvSpPr>
        <p:spPr>
          <a:ln/>
        </p:spPr>
        <p:txBody>
          <a:bodyPr/>
          <a:lstStyle/>
          <a:p>
            <a:fld id="{982A9E17-0884-4912-A1AD-9F164ECE1A38}" type="slidenum">
              <a:rPr lang="en-GB">
                <a:solidFill>
                  <a:prstClr val="black"/>
                </a:solidFill>
              </a:rPr>
              <a:pPr/>
              <a:t>23</a:t>
            </a:fld>
            <a:endParaRPr lang="en-GB">
              <a:solidFill>
                <a:prstClr val="black"/>
              </a:solidFill>
            </a:endParaRPr>
          </a:p>
        </p:txBody>
      </p:sp>
      <p:sp>
        <p:nvSpPr>
          <p:cNvPr id="311298" name="Rectangle 2"/>
          <p:cNvSpPr>
            <a:spLocks noGrp="1" noRot="1" noChangeAspect="1" noChangeArrowheads="1" noTextEdit="1"/>
          </p:cNvSpPr>
          <p:nvPr>
            <p:ph type="sldImg"/>
          </p:nvPr>
        </p:nvSpPr>
        <p:spPr>
          <a:xfrm>
            <a:off x="1150938" y="715963"/>
            <a:ext cx="4557712" cy="3417887"/>
          </a:xfrm>
          <a:ln/>
        </p:spPr>
      </p:sp>
      <p:sp>
        <p:nvSpPr>
          <p:cNvPr id="311299" name="Rectangle 3"/>
          <p:cNvSpPr>
            <a:spLocks noGrp="1" noChangeArrowheads="1"/>
          </p:cNvSpPr>
          <p:nvPr>
            <p:ph type="body" idx="1"/>
          </p:nvPr>
        </p:nvSpPr>
        <p:spPr>
          <a:xfrm>
            <a:off x="912906" y="4347532"/>
            <a:ext cx="5032190" cy="4277338"/>
          </a:xfrm>
        </p:spPr>
        <p:txBody>
          <a:bodyPr/>
          <a:lstStyle/>
          <a:p>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922AFFB7-CBED-4DE8-8B17-FB8E86C1BCF5}" type="datetime1">
              <a:rPr lang="en-GB">
                <a:solidFill>
                  <a:prstClr val="black"/>
                </a:solidFill>
              </a:rPr>
              <a:pPr/>
              <a:t>20/09/2014</a:t>
            </a:fld>
            <a:endParaRPr lang="en-GB">
              <a:solidFill>
                <a:prstClr val="black"/>
              </a:solidFill>
            </a:endParaRPr>
          </a:p>
        </p:txBody>
      </p:sp>
      <p:sp>
        <p:nvSpPr>
          <p:cNvPr id="7" name="Rectangle 7"/>
          <p:cNvSpPr>
            <a:spLocks noGrp="1" noChangeArrowheads="1"/>
          </p:cNvSpPr>
          <p:nvPr>
            <p:ph type="sldNum" sz="quarter" idx="5"/>
          </p:nvPr>
        </p:nvSpPr>
        <p:spPr>
          <a:ln/>
        </p:spPr>
        <p:txBody>
          <a:bodyPr/>
          <a:lstStyle/>
          <a:p>
            <a:fld id="{C95F98A6-23D4-4B84-B298-163F07DE4FEE}" type="slidenum">
              <a:rPr lang="en-GB">
                <a:solidFill>
                  <a:prstClr val="black"/>
                </a:solidFill>
              </a:rPr>
              <a:pPr/>
              <a:t>24</a:t>
            </a:fld>
            <a:endParaRPr lang="en-GB">
              <a:solidFill>
                <a:prstClr val="black"/>
              </a:solidFill>
            </a:endParaRPr>
          </a:p>
        </p:txBody>
      </p:sp>
      <p:sp>
        <p:nvSpPr>
          <p:cNvPr id="313346" name="Rectangle 2"/>
          <p:cNvSpPr>
            <a:spLocks noGrp="1" noRot="1" noChangeAspect="1" noChangeArrowheads="1" noTextEdit="1"/>
          </p:cNvSpPr>
          <p:nvPr>
            <p:ph type="sldImg"/>
          </p:nvPr>
        </p:nvSpPr>
        <p:spPr>
          <a:xfrm>
            <a:off x="1150938" y="715963"/>
            <a:ext cx="4557712" cy="3417887"/>
          </a:xfrm>
          <a:ln/>
        </p:spPr>
      </p:sp>
      <p:sp>
        <p:nvSpPr>
          <p:cNvPr id="313347" name="Rectangle 3"/>
          <p:cNvSpPr>
            <a:spLocks noGrp="1" noChangeArrowheads="1"/>
          </p:cNvSpPr>
          <p:nvPr>
            <p:ph type="body" idx="1"/>
          </p:nvPr>
        </p:nvSpPr>
        <p:spPr>
          <a:xfrm>
            <a:off x="912906" y="4347532"/>
            <a:ext cx="5032190" cy="4277338"/>
          </a:xfrm>
        </p:spPr>
        <p:txBody>
          <a:bodyPr/>
          <a:lstStyle/>
          <a:p>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dt" sz="quarter" idx="1"/>
          </p:nvPr>
        </p:nvSpPr>
        <p:spPr>
          <a:xfrm>
            <a:off x="3429001" y="312940"/>
            <a:ext cx="2948523" cy="269781"/>
          </a:xfrm>
          <a:noFill/>
        </p:spPr>
        <p:txBody>
          <a:bodyPr/>
          <a:lstStyle>
            <a:lvl1pPr defTabSz="922035">
              <a:defRPr sz="3100">
                <a:solidFill>
                  <a:srgbClr val="EAB200"/>
                </a:solidFill>
                <a:latin typeface="Arial" pitchFamily="34" charset="0"/>
                <a:ea typeface="ＭＳ Ｐゴシック" pitchFamily="34" charset="-128"/>
              </a:defRPr>
            </a:lvl1pPr>
            <a:lvl2pPr marL="716798" indent="-275692" defTabSz="922035">
              <a:defRPr sz="3100">
                <a:solidFill>
                  <a:srgbClr val="EAB200"/>
                </a:solidFill>
                <a:latin typeface="Arial" pitchFamily="34" charset="0"/>
                <a:ea typeface="ＭＳ Ｐゴシック" pitchFamily="34" charset="-128"/>
              </a:defRPr>
            </a:lvl2pPr>
            <a:lvl3pPr marL="1102766" indent="-220553" defTabSz="922035">
              <a:defRPr sz="3100">
                <a:solidFill>
                  <a:srgbClr val="EAB200"/>
                </a:solidFill>
                <a:latin typeface="Arial" pitchFamily="34" charset="0"/>
                <a:ea typeface="ＭＳ Ｐゴシック" pitchFamily="34" charset="-128"/>
              </a:defRPr>
            </a:lvl3pPr>
            <a:lvl4pPr marL="1543873" indent="-220553" defTabSz="922035">
              <a:defRPr sz="3100">
                <a:solidFill>
                  <a:srgbClr val="EAB200"/>
                </a:solidFill>
                <a:latin typeface="Arial" pitchFamily="34" charset="0"/>
                <a:ea typeface="ＭＳ Ｐゴシック" pitchFamily="34" charset="-128"/>
              </a:defRPr>
            </a:lvl4pPr>
            <a:lvl5pPr marL="1984980" indent="-220553" defTabSz="922035">
              <a:defRPr sz="3100">
                <a:solidFill>
                  <a:srgbClr val="EAB200"/>
                </a:solidFill>
                <a:latin typeface="Arial" pitchFamily="34" charset="0"/>
                <a:ea typeface="ＭＳ Ｐゴシック" pitchFamily="34" charset="-128"/>
              </a:defRPr>
            </a:lvl5pPr>
            <a:lvl6pPr marL="2426086" indent="-220553" algn="ctr" defTabSz="922035" eaLnBrk="0" fontAlgn="base" hangingPunct="0">
              <a:lnSpc>
                <a:spcPct val="120000"/>
              </a:lnSpc>
              <a:spcBef>
                <a:spcPct val="0"/>
              </a:spcBef>
              <a:spcAft>
                <a:spcPct val="0"/>
              </a:spcAft>
              <a:defRPr sz="3100">
                <a:solidFill>
                  <a:srgbClr val="EAB200"/>
                </a:solidFill>
                <a:latin typeface="Arial" pitchFamily="34" charset="0"/>
                <a:ea typeface="ＭＳ Ｐゴシック" pitchFamily="34" charset="-128"/>
              </a:defRPr>
            </a:lvl6pPr>
            <a:lvl7pPr marL="2867193" indent="-220553" algn="ctr" defTabSz="922035" eaLnBrk="0" fontAlgn="base" hangingPunct="0">
              <a:lnSpc>
                <a:spcPct val="120000"/>
              </a:lnSpc>
              <a:spcBef>
                <a:spcPct val="0"/>
              </a:spcBef>
              <a:spcAft>
                <a:spcPct val="0"/>
              </a:spcAft>
              <a:defRPr sz="3100">
                <a:solidFill>
                  <a:srgbClr val="EAB200"/>
                </a:solidFill>
                <a:latin typeface="Arial" pitchFamily="34" charset="0"/>
                <a:ea typeface="ＭＳ Ｐゴシック" pitchFamily="34" charset="-128"/>
              </a:defRPr>
            </a:lvl7pPr>
            <a:lvl8pPr marL="3308299" indent="-220553" algn="ctr" defTabSz="922035" eaLnBrk="0" fontAlgn="base" hangingPunct="0">
              <a:lnSpc>
                <a:spcPct val="120000"/>
              </a:lnSpc>
              <a:spcBef>
                <a:spcPct val="0"/>
              </a:spcBef>
              <a:spcAft>
                <a:spcPct val="0"/>
              </a:spcAft>
              <a:defRPr sz="3100">
                <a:solidFill>
                  <a:srgbClr val="EAB200"/>
                </a:solidFill>
                <a:latin typeface="Arial" pitchFamily="34" charset="0"/>
                <a:ea typeface="ＭＳ Ｐゴシック" pitchFamily="34" charset="-128"/>
              </a:defRPr>
            </a:lvl8pPr>
            <a:lvl9pPr marL="3749406" indent="-220553" algn="ctr" defTabSz="922035" eaLnBrk="0" fontAlgn="base" hangingPunct="0">
              <a:lnSpc>
                <a:spcPct val="120000"/>
              </a:lnSpc>
              <a:spcBef>
                <a:spcPct val="0"/>
              </a:spcBef>
              <a:spcAft>
                <a:spcPct val="0"/>
              </a:spcAft>
              <a:defRPr sz="3100">
                <a:solidFill>
                  <a:srgbClr val="EAB200"/>
                </a:solidFill>
                <a:latin typeface="Arial" pitchFamily="34" charset="0"/>
                <a:ea typeface="ＭＳ Ｐゴシック" pitchFamily="34" charset="-128"/>
              </a:defRPr>
            </a:lvl9pPr>
          </a:lstStyle>
          <a:p>
            <a:fld id="{17EF8904-28DA-4AFB-847F-1EA0578C3387}" type="datetime1">
              <a:rPr lang="en-GB" sz="1300">
                <a:solidFill>
                  <a:prstClr val="black"/>
                </a:solidFill>
                <a:latin typeface="Arial Unicode MS" pitchFamily="34" charset="-128"/>
              </a:rPr>
              <a:pPr/>
              <a:t>20/09/2014</a:t>
            </a:fld>
            <a:endParaRPr lang="en-GB" sz="1300">
              <a:solidFill>
                <a:prstClr val="black"/>
              </a:solidFill>
              <a:latin typeface="Arial Unicode MS" pitchFamily="34" charset="-128"/>
            </a:endParaRPr>
          </a:p>
        </p:txBody>
      </p:sp>
      <p:sp>
        <p:nvSpPr>
          <p:cNvPr id="76803" name="Rectangle 7"/>
          <p:cNvSpPr>
            <a:spLocks noGrp="1" noChangeArrowheads="1"/>
          </p:cNvSpPr>
          <p:nvPr>
            <p:ph type="sldNum" sz="quarter" idx="5"/>
          </p:nvPr>
        </p:nvSpPr>
        <p:spPr>
          <a:xfrm>
            <a:off x="3429001" y="8540806"/>
            <a:ext cx="2948523" cy="269781"/>
          </a:xfrm>
          <a:noFill/>
        </p:spPr>
        <p:txBody>
          <a:bodyPr/>
          <a:lstStyle>
            <a:lvl1pPr defTabSz="922035">
              <a:defRPr sz="3100">
                <a:solidFill>
                  <a:srgbClr val="EAB200"/>
                </a:solidFill>
                <a:latin typeface="Arial" pitchFamily="34" charset="0"/>
                <a:ea typeface="ＭＳ Ｐゴシック" pitchFamily="34" charset="-128"/>
              </a:defRPr>
            </a:lvl1pPr>
            <a:lvl2pPr marL="716798" indent="-275692" defTabSz="922035">
              <a:defRPr sz="3100">
                <a:solidFill>
                  <a:srgbClr val="EAB200"/>
                </a:solidFill>
                <a:latin typeface="Arial" pitchFamily="34" charset="0"/>
                <a:ea typeface="ＭＳ Ｐゴシック" pitchFamily="34" charset="-128"/>
              </a:defRPr>
            </a:lvl2pPr>
            <a:lvl3pPr marL="1102766" indent="-220553" defTabSz="922035">
              <a:defRPr sz="3100">
                <a:solidFill>
                  <a:srgbClr val="EAB200"/>
                </a:solidFill>
                <a:latin typeface="Arial" pitchFamily="34" charset="0"/>
                <a:ea typeface="ＭＳ Ｐゴシック" pitchFamily="34" charset="-128"/>
              </a:defRPr>
            </a:lvl3pPr>
            <a:lvl4pPr marL="1543873" indent="-220553" defTabSz="922035">
              <a:defRPr sz="3100">
                <a:solidFill>
                  <a:srgbClr val="EAB200"/>
                </a:solidFill>
                <a:latin typeface="Arial" pitchFamily="34" charset="0"/>
                <a:ea typeface="ＭＳ Ｐゴシック" pitchFamily="34" charset="-128"/>
              </a:defRPr>
            </a:lvl4pPr>
            <a:lvl5pPr marL="1984980" indent="-220553" defTabSz="922035">
              <a:defRPr sz="3100">
                <a:solidFill>
                  <a:srgbClr val="EAB200"/>
                </a:solidFill>
                <a:latin typeface="Arial" pitchFamily="34" charset="0"/>
                <a:ea typeface="ＭＳ Ｐゴシック" pitchFamily="34" charset="-128"/>
              </a:defRPr>
            </a:lvl5pPr>
            <a:lvl6pPr marL="2426086" indent="-220553" algn="ctr" defTabSz="922035" eaLnBrk="0" fontAlgn="base" hangingPunct="0">
              <a:lnSpc>
                <a:spcPct val="120000"/>
              </a:lnSpc>
              <a:spcBef>
                <a:spcPct val="0"/>
              </a:spcBef>
              <a:spcAft>
                <a:spcPct val="0"/>
              </a:spcAft>
              <a:defRPr sz="3100">
                <a:solidFill>
                  <a:srgbClr val="EAB200"/>
                </a:solidFill>
                <a:latin typeface="Arial" pitchFamily="34" charset="0"/>
                <a:ea typeface="ＭＳ Ｐゴシック" pitchFamily="34" charset="-128"/>
              </a:defRPr>
            </a:lvl6pPr>
            <a:lvl7pPr marL="2867193" indent="-220553" algn="ctr" defTabSz="922035" eaLnBrk="0" fontAlgn="base" hangingPunct="0">
              <a:lnSpc>
                <a:spcPct val="120000"/>
              </a:lnSpc>
              <a:spcBef>
                <a:spcPct val="0"/>
              </a:spcBef>
              <a:spcAft>
                <a:spcPct val="0"/>
              </a:spcAft>
              <a:defRPr sz="3100">
                <a:solidFill>
                  <a:srgbClr val="EAB200"/>
                </a:solidFill>
                <a:latin typeface="Arial" pitchFamily="34" charset="0"/>
                <a:ea typeface="ＭＳ Ｐゴシック" pitchFamily="34" charset="-128"/>
              </a:defRPr>
            </a:lvl7pPr>
            <a:lvl8pPr marL="3308299" indent="-220553" algn="ctr" defTabSz="922035" eaLnBrk="0" fontAlgn="base" hangingPunct="0">
              <a:lnSpc>
                <a:spcPct val="120000"/>
              </a:lnSpc>
              <a:spcBef>
                <a:spcPct val="0"/>
              </a:spcBef>
              <a:spcAft>
                <a:spcPct val="0"/>
              </a:spcAft>
              <a:defRPr sz="3100">
                <a:solidFill>
                  <a:srgbClr val="EAB200"/>
                </a:solidFill>
                <a:latin typeface="Arial" pitchFamily="34" charset="0"/>
                <a:ea typeface="ＭＳ Ｐゴシック" pitchFamily="34" charset="-128"/>
              </a:defRPr>
            </a:lvl8pPr>
            <a:lvl9pPr marL="3749406" indent="-220553" algn="ctr" defTabSz="922035" eaLnBrk="0" fontAlgn="base" hangingPunct="0">
              <a:lnSpc>
                <a:spcPct val="120000"/>
              </a:lnSpc>
              <a:spcBef>
                <a:spcPct val="0"/>
              </a:spcBef>
              <a:spcAft>
                <a:spcPct val="0"/>
              </a:spcAft>
              <a:defRPr sz="3100">
                <a:solidFill>
                  <a:srgbClr val="EAB200"/>
                </a:solidFill>
                <a:latin typeface="Arial" pitchFamily="34" charset="0"/>
                <a:ea typeface="ＭＳ Ｐゴシック" pitchFamily="34" charset="-128"/>
              </a:defRPr>
            </a:lvl9pPr>
          </a:lstStyle>
          <a:p>
            <a:fld id="{32E801CA-21F9-44C0-BAE7-4C0762260D04}" type="slidenum">
              <a:rPr lang="en-GB" sz="1300">
                <a:solidFill>
                  <a:prstClr val="black"/>
                </a:solidFill>
                <a:latin typeface="Arial Unicode MS" pitchFamily="34" charset="-128"/>
              </a:rPr>
              <a:pPr/>
              <a:t>26</a:t>
            </a:fld>
            <a:endParaRPr lang="en-GB" sz="1300">
              <a:solidFill>
                <a:prstClr val="black"/>
              </a:solidFill>
              <a:latin typeface="Arial Unicode MS" pitchFamily="34" charset="-128"/>
            </a:endParaRPr>
          </a:p>
        </p:txBody>
      </p:sp>
      <p:sp>
        <p:nvSpPr>
          <p:cNvPr id="76804" name="Rectangle 2"/>
          <p:cNvSpPr>
            <a:spLocks noGrp="1" noRot="1" noChangeAspect="1" noChangeArrowheads="1" noTextEdit="1"/>
          </p:cNvSpPr>
          <p:nvPr>
            <p:ph type="sldImg"/>
          </p:nvPr>
        </p:nvSpPr>
        <p:spPr>
          <a:xfrm>
            <a:off x="1143000" y="685800"/>
            <a:ext cx="4572000" cy="3429000"/>
          </a:xfrm>
          <a:ln/>
        </p:spPr>
      </p:sp>
      <p:sp>
        <p:nvSpPr>
          <p:cNvPr id="76805"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
          </p:nvPr>
        </p:nvSpPr>
        <p:spPr>
          <a:xfrm>
            <a:off x="3428999" y="312965"/>
            <a:ext cx="2948286" cy="22678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0750">
              <a:defRPr>
                <a:solidFill>
                  <a:schemeClr val="tx1"/>
                </a:solidFill>
                <a:latin typeface="Arial" pitchFamily="34" charset="0"/>
                <a:ea typeface="ＭＳ Ｐゴシック" charset="-128"/>
              </a:defRPr>
            </a:lvl1pPr>
            <a:lvl2pPr marL="742950" indent="-285750" defTabSz="920750">
              <a:defRPr>
                <a:solidFill>
                  <a:schemeClr val="tx1"/>
                </a:solidFill>
                <a:latin typeface="Arial" pitchFamily="34" charset="0"/>
                <a:ea typeface="ＭＳ Ｐゴシック" charset="-128"/>
              </a:defRPr>
            </a:lvl2pPr>
            <a:lvl3pPr marL="1143000" indent="-228600" defTabSz="920750">
              <a:defRPr>
                <a:solidFill>
                  <a:schemeClr val="tx1"/>
                </a:solidFill>
                <a:latin typeface="Arial" pitchFamily="34" charset="0"/>
                <a:ea typeface="ＭＳ Ｐゴシック" charset="-128"/>
              </a:defRPr>
            </a:lvl3pPr>
            <a:lvl4pPr marL="1600200" indent="-228600" defTabSz="920750">
              <a:defRPr>
                <a:solidFill>
                  <a:schemeClr val="tx1"/>
                </a:solidFill>
                <a:latin typeface="Arial" pitchFamily="34" charset="0"/>
                <a:ea typeface="ＭＳ Ｐゴシック" charset="-128"/>
              </a:defRPr>
            </a:lvl4pPr>
            <a:lvl5pPr marL="2057400" indent="-228600" defTabSz="920750">
              <a:defRPr>
                <a:solidFill>
                  <a:schemeClr val="tx1"/>
                </a:solidFill>
                <a:latin typeface="Arial" pitchFamily="34" charset="0"/>
                <a:ea typeface="ＭＳ Ｐゴシック" charset="-128"/>
              </a:defRPr>
            </a:lvl5pPr>
            <a:lvl6pPr marL="2514600" indent="-228600" defTabSz="92075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92075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92075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920750" eaLnBrk="0" fontAlgn="base" hangingPunct="0">
              <a:spcBef>
                <a:spcPct val="0"/>
              </a:spcBef>
              <a:spcAft>
                <a:spcPct val="0"/>
              </a:spcAft>
              <a:defRPr>
                <a:solidFill>
                  <a:schemeClr val="tx1"/>
                </a:solidFill>
                <a:latin typeface="Arial" pitchFamily="34" charset="0"/>
                <a:ea typeface="ＭＳ Ｐゴシック" charset="-128"/>
              </a:defRPr>
            </a:lvl9pPr>
          </a:lstStyle>
          <a:p>
            <a:fld id="{ED4AAE5F-8F85-4EF9-9A7C-699BDEA977AC}" type="datetime1">
              <a:rPr lang="en-GB" smtClean="0">
                <a:latin typeface="News Gothic" pitchFamily="34" charset="0"/>
              </a:rPr>
              <a:pPr/>
              <a:t>20/09/2014</a:t>
            </a:fld>
            <a:endParaRPr lang="en-GB" smtClean="0">
              <a:latin typeface="News Gothic" pitchFamily="34" charset="0"/>
            </a:endParaRPr>
          </a:p>
        </p:txBody>
      </p:sp>
      <p:sp>
        <p:nvSpPr>
          <p:cNvPr id="24579" name="Rectangle 7"/>
          <p:cNvSpPr>
            <a:spLocks noGrp="1" noChangeArrowheads="1"/>
          </p:cNvSpPr>
          <p:nvPr>
            <p:ph type="sldNum" sz="quarter" idx="5"/>
          </p:nvPr>
        </p:nvSpPr>
        <p:spPr>
          <a:xfrm>
            <a:off x="3428999" y="8584595"/>
            <a:ext cx="2948286" cy="2252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0750">
              <a:defRPr>
                <a:solidFill>
                  <a:schemeClr val="tx1"/>
                </a:solidFill>
                <a:latin typeface="Arial" pitchFamily="34" charset="0"/>
                <a:ea typeface="ＭＳ Ｐゴシック" charset="-128"/>
              </a:defRPr>
            </a:lvl1pPr>
            <a:lvl2pPr marL="742950" indent="-285750" defTabSz="920750">
              <a:defRPr>
                <a:solidFill>
                  <a:schemeClr val="tx1"/>
                </a:solidFill>
                <a:latin typeface="Arial" pitchFamily="34" charset="0"/>
                <a:ea typeface="ＭＳ Ｐゴシック" charset="-128"/>
              </a:defRPr>
            </a:lvl2pPr>
            <a:lvl3pPr marL="1143000" indent="-228600" defTabSz="920750">
              <a:defRPr>
                <a:solidFill>
                  <a:schemeClr val="tx1"/>
                </a:solidFill>
                <a:latin typeface="Arial" pitchFamily="34" charset="0"/>
                <a:ea typeface="ＭＳ Ｐゴシック" charset="-128"/>
              </a:defRPr>
            </a:lvl3pPr>
            <a:lvl4pPr marL="1600200" indent="-228600" defTabSz="920750">
              <a:defRPr>
                <a:solidFill>
                  <a:schemeClr val="tx1"/>
                </a:solidFill>
                <a:latin typeface="Arial" pitchFamily="34" charset="0"/>
                <a:ea typeface="ＭＳ Ｐゴシック" charset="-128"/>
              </a:defRPr>
            </a:lvl4pPr>
            <a:lvl5pPr marL="2057400" indent="-228600" defTabSz="920750">
              <a:defRPr>
                <a:solidFill>
                  <a:schemeClr val="tx1"/>
                </a:solidFill>
                <a:latin typeface="Arial" pitchFamily="34" charset="0"/>
                <a:ea typeface="ＭＳ Ｐゴシック" charset="-128"/>
              </a:defRPr>
            </a:lvl5pPr>
            <a:lvl6pPr marL="2514600" indent="-228600" defTabSz="92075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92075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92075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920750" eaLnBrk="0" fontAlgn="base" hangingPunct="0">
              <a:spcBef>
                <a:spcPct val="0"/>
              </a:spcBef>
              <a:spcAft>
                <a:spcPct val="0"/>
              </a:spcAft>
              <a:defRPr>
                <a:solidFill>
                  <a:schemeClr val="tx1"/>
                </a:solidFill>
                <a:latin typeface="Arial" pitchFamily="34" charset="0"/>
                <a:ea typeface="ＭＳ Ｐゴシック" charset="-128"/>
              </a:defRPr>
            </a:lvl9pPr>
          </a:lstStyle>
          <a:p>
            <a:fld id="{647BB65D-4B05-42D9-B74F-CEE216F55BC2}" type="slidenum">
              <a:rPr lang="en-GB" smtClean="0">
                <a:latin typeface="News Gothic" pitchFamily="34" charset="0"/>
              </a:rPr>
              <a:pPr/>
              <a:t>30</a:t>
            </a:fld>
            <a:endParaRPr lang="en-GB" smtClean="0">
              <a:latin typeface="News Gothic" pitchFamily="34" charset="0"/>
            </a:endParaRPr>
          </a:p>
        </p:txBody>
      </p:sp>
      <p:sp>
        <p:nvSpPr>
          <p:cNvPr id="24580" name="Rectangle 2"/>
          <p:cNvSpPr>
            <a:spLocks noGrp="1" noRot="1" noChangeAspect="1" noChangeArrowheads="1" noTextEdit="1"/>
          </p:cNvSpPr>
          <p:nvPr>
            <p:ph type="sldImg"/>
          </p:nvPr>
        </p:nvSpPr>
        <p:spPr>
          <a:xfrm>
            <a:off x="1143000" y="685800"/>
            <a:ext cx="4570413" cy="3427413"/>
          </a:xfrm>
          <a:ln/>
        </p:spPr>
      </p:sp>
      <p:sp>
        <p:nvSpPr>
          <p:cNvPr id="24581" name="Rectangle 3"/>
          <p:cNvSpPr>
            <a:spLocks noGrp="1" noChangeArrowheads="1"/>
          </p:cNvSpPr>
          <p:nvPr>
            <p:ph type="body" idx="1"/>
          </p:nvPr>
        </p:nvSpPr>
        <p:spPr>
          <a:xfrm>
            <a:off x="686098" y="4343703"/>
            <a:ext cx="5485805" cy="411389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Information on this project</a:t>
            </a:r>
            <a:endParaRPr lang="en-GB" baseline="0" dirty="0" smtClean="0"/>
          </a:p>
          <a:p>
            <a:endParaRPr lang="en-GB" baseline="0" dirty="0" smtClean="0"/>
          </a:p>
          <a:p>
            <a:endParaRPr lang="en-GB" dirty="0" smtClean="0"/>
          </a:p>
          <a:p>
            <a:r>
              <a:rPr lang="en-GB" dirty="0" smtClean="0"/>
              <a:t>For</a:t>
            </a:r>
            <a:r>
              <a:rPr lang="en-GB" baseline="0" dirty="0" smtClean="0"/>
              <a:t> more information:</a:t>
            </a:r>
          </a:p>
          <a:p>
            <a:r>
              <a:rPr lang="en-GB" baseline="0" dirty="0" smtClean="0"/>
              <a:t>***@wur.nl</a:t>
            </a:r>
            <a:endParaRPr lang="en-GB" dirty="0" smtClean="0"/>
          </a:p>
          <a:p>
            <a:endParaRPr lang="en-GB" dirty="0"/>
          </a:p>
        </p:txBody>
      </p:sp>
      <p:sp>
        <p:nvSpPr>
          <p:cNvPr id="4" name="Slide Number Placeholder 3"/>
          <p:cNvSpPr>
            <a:spLocks noGrp="1"/>
          </p:cNvSpPr>
          <p:nvPr>
            <p:ph type="sldNum" sz="quarter" idx="10"/>
          </p:nvPr>
        </p:nvSpPr>
        <p:spPr/>
        <p:txBody>
          <a:bodyPr/>
          <a:lstStyle/>
          <a:p>
            <a:fld id="{53B850ED-6805-421A-BFAA-78570CBE0AE8}" type="slidenum">
              <a:rPr lang="en-GB" smtClean="0"/>
              <a:t>32</a:t>
            </a:fld>
            <a:endParaRPr lang="en-GB"/>
          </a:p>
        </p:txBody>
      </p:sp>
    </p:spTree>
    <p:extLst>
      <p:ext uri="{BB962C8B-B14F-4D97-AF65-F5344CB8AC3E}">
        <p14:creationId xmlns:p14="http://schemas.microsoft.com/office/powerpoint/2010/main" val="231207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nl-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0750">
              <a:defRPr sz="2400" i="1">
                <a:solidFill>
                  <a:schemeClr val="tx1"/>
                </a:solidFill>
                <a:latin typeface="Arial" charset="0"/>
              </a:defRPr>
            </a:lvl1pPr>
            <a:lvl2pPr marL="742950" indent="-285750" defTabSz="920750">
              <a:defRPr sz="2400" i="1">
                <a:solidFill>
                  <a:schemeClr val="tx1"/>
                </a:solidFill>
                <a:latin typeface="Arial" charset="0"/>
              </a:defRPr>
            </a:lvl2pPr>
            <a:lvl3pPr marL="1143000" indent="-228600" defTabSz="920750">
              <a:defRPr sz="2400" i="1">
                <a:solidFill>
                  <a:schemeClr val="tx1"/>
                </a:solidFill>
                <a:latin typeface="Arial" charset="0"/>
              </a:defRPr>
            </a:lvl3pPr>
            <a:lvl4pPr marL="1600200" indent="-228600" defTabSz="920750">
              <a:defRPr sz="2400" i="1">
                <a:solidFill>
                  <a:schemeClr val="tx1"/>
                </a:solidFill>
                <a:latin typeface="Arial" charset="0"/>
              </a:defRPr>
            </a:lvl4pPr>
            <a:lvl5pPr marL="2057400" indent="-228600" defTabSz="920750">
              <a:defRPr sz="2400" i="1">
                <a:solidFill>
                  <a:schemeClr val="tx1"/>
                </a:solidFill>
                <a:latin typeface="Arial" charset="0"/>
              </a:defRPr>
            </a:lvl5pPr>
            <a:lvl6pPr marL="2514600" indent="-228600" defTabSz="920750" eaLnBrk="0" fontAlgn="base" hangingPunct="0">
              <a:spcBef>
                <a:spcPct val="50000"/>
              </a:spcBef>
              <a:spcAft>
                <a:spcPct val="0"/>
              </a:spcAft>
              <a:defRPr sz="2400" i="1">
                <a:solidFill>
                  <a:schemeClr val="tx1"/>
                </a:solidFill>
                <a:latin typeface="Arial" charset="0"/>
              </a:defRPr>
            </a:lvl6pPr>
            <a:lvl7pPr marL="2971800" indent="-228600" defTabSz="920750" eaLnBrk="0" fontAlgn="base" hangingPunct="0">
              <a:spcBef>
                <a:spcPct val="50000"/>
              </a:spcBef>
              <a:spcAft>
                <a:spcPct val="0"/>
              </a:spcAft>
              <a:defRPr sz="2400" i="1">
                <a:solidFill>
                  <a:schemeClr val="tx1"/>
                </a:solidFill>
                <a:latin typeface="Arial" charset="0"/>
              </a:defRPr>
            </a:lvl7pPr>
            <a:lvl8pPr marL="3429000" indent="-228600" defTabSz="920750" eaLnBrk="0" fontAlgn="base" hangingPunct="0">
              <a:spcBef>
                <a:spcPct val="50000"/>
              </a:spcBef>
              <a:spcAft>
                <a:spcPct val="0"/>
              </a:spcAft>
              <a:defRPr sz="2400" i="1">
                <a:solidFill>
                  <a:schemeClr val="tx1"/>
                </a:solidFill>
                <a:latin typeface="Arial" charset="0"/>
              </a:defRPr>
            </a:lvl8pPr>
            <a:lvl9pPr marL="3886200" indent="-228600" defTabSz="920750" eaLnBrk="0" fontAlgn="base" hangingPunct="0">
              <a:spcBef>
                <a:spcPct val="50000"/>
              </a:spcBef>
              <a:spcAft>
                <a:spcPct val="0"/>
              </a:spcAft>
              <a:defRPr sz="2400" i="1">
                <a:solidFill>
                  <a:schemeClr val="tx1"/>
                </a:solidFill>
                <a:latin typeface="Arial" charset="0"/>
              </a:defRPr>
            </a:lvl9pPr>
          </a:lstStyle>
          <a:p>
            <a:fld id="{D09FFF29-D71C-420A-AF02-8482BF525242}" type="datetime1">
              <a:rPr lang="en-GB" sz="1000" i="0" smtClean="0">
                <a:solidFill>
                  <a:prstClr val="black"/>
                </a:solidFill>
              </a:rPr>
              <a:pPr/>
              <a:t>20/09/2014</a:t>
            </a:fld>
            <a:endParaRPr lang="en-GB" sz="1000" i="0" smtClean="0">
              <a:solidFill>
                <a:prstClr val="black"/>
              </a:solidFill>
            </a:endParaRPr>
          </a:p>
        </p:txBody>
      </p:sp>
      <p:sp>
        <p:nvSpPr>
          <p:cNvPr id="6656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0750">
              <a:defRPr sz="2400" i="1">
                <a:solidFill>
                  <a:schemeClr val="tx1"/>
                </a:solidFill>
                <a:latin typeface="Arial" charset="0"/>
              </a:defRPr>
            </a:lvl1pPr>
            <a:lvl2pPr marL="742950" indent="-285750" defTabSz="920750">
              <a:defRPr sz="2400" i="1">
                <a:solidFill>
                  <a:schemeClr val="tx1"/>
                </a:solidFill>
                <a:latin typeface="Arial" charset="0"/>
              </a:defRPr>
            </a:lvl2pPr>
            <a:lvl3pPr marL="1143000" indent="-228600" defTabSz="920750">
              <a:defRPr sz="2400" i="1">
                <a:solidFill>
                  <a:schemeClr val="tx1"/>
                </a:solidFill>
                <a:latin typeface="Arial" charset="0"/>
              </a:defRPr>
            </a:lvl3pPr>
            <a:lvl4pPr marL="1600200" indent="-228600" defTabSz="920750">
              <a:defRPr sz="2400" i="1">
                <a:solidFill>
                  <a:schemeClr val="tx1"/>
                </a:solidFill>
                <a:latin typeface="Arial" charset="0"/>
              </a:defRPr>
            </a:lvl4pPr>
            <a:lvl5pPr marL="2057400" indent="-228600" defTabSz="920750">
              <a:defRPr sz="2400" i="1">
                <a:solidFill>
                  <a:schemeClr val="tx1"/>
                </a:solidFill>
                <a:latin typeface="Arial" charset="0"/>
              </a:defRPr>
            </a:lvl5pPr>
            <a:lvl6pPr marL="2514600" indent="-228600" defTabSz="920750" eaLnBrk="0" fontAlgn="base" hangingPunct="0">
              <a:spcBef>
                <a:spcPct val="50000"/>
              </a:spcBef>
              <a:spcAft>
                <a:spcPct val="0"/>
              </a:spcAft>
              <a:defRPr sz="2400" i="1">
                <a:solidFill>
                  <a:schemeClr val="tx1"/>
                </a:solidFill>
                <a:latin typeface="Arial" charset="0"/>
              </a:defRPr>
            </a:lvl6pPr>
            <a:lvl7pPr marL="2971800" indent="-228600" defTabSz="920750" eaLnBrk="0" fontAlgn="base" hangingPunct="0">
              <a:spcBef>
                <a:spcPct val="50000"/>
              </a:spcBef>
              <a:spcAft>
                <a:spcPct val="0"/>
              </a:spcAft>
              <a:defRPr sz="2400" i="1">
                <a:solidFill>
                  <a:schemeClr val="tx1"/>
                </a:solidFill>
                <a:latin typeface="Arial" charset="0"/>
              </a:defRPr>
            </a:lvl7pPr>
            <a:lvl8pPr marL="3429000" indent="-228600" defTabSz="920750" eaLnBrk="0" fontAlgn="base" hangingPunct="0">
              <a:spcBef>
                <a:spcPct val="50000"/>
              </a:spcBef>
              <a:spcAft>
                <a:spcPct val="0"/>
              </a:spcAft>
              <a:defRPr sz="2400" i="1">
                <a:solidFill>
                  <a:schemeClr val="tx1"/>
                </a:solidFill>
                <a:latin typeface="Arial" charset="0"/>
              </a:defRPr>
            </a:lvl8pPr>
            <a:lvl9pPr marL="3886200" indent="-228600" defTabSz="920750" eaLnBrk="0" fontAlgn="base" hangingPunct="0">
              <a:spcBef>
                <a:spcPct val="50000"/>
              </a:spcBef>
              <a:spcAft>
                <a:spcPct val="0"/>
              </a:spcAft>
              <a:defRPr sz="2400" i="1">
                <a:solidFill>
                  <a:schemeClr val="tx1"/>
                </a:solidFill>
                <a:latin typeface="Arial" charset="0"/>
              </a:defRPr>
            </a:lvl9pPr>
          </a:lstStyle>
          <a:p>
            <a:fld id="{FDB25C6D-AA42-46B0-866C-F2908826BECE}" type="slidenum">
              <a:rPr lang="en-GB" sz="1000" i="0" smtClean="0">
                <a:solidFill>
                  <a:prstClr val="black"/>
                </a:solidFill>
              </a:rPr>
              <a:pPr/>
              <a:t>33</a:t>
            </a:fld>
            <a:endParaRPr lang="en-GB" sz="1000" i="0" smtClean="0">
              <a:solidFill>
                <a:prstClr val="black"/>
              </a:solidFill>
            </a:endParaRPr>
          </a:p>
        </p:txBody>
      </p:sp>
      <p:sp>
        <p:nvSpPr>
          <p:cNvPr id="66564" name="Rectangle 2"/>
          <p:cNvSpPr>
            <a:spLocks noGrp="1" noRot="1" noChangeAspect="1" noChangeArrowheads="1" noTextEdit="1"/>
          </p:cNvSpPr>
          <p:nvPr>
            <p:ph type="sldImg"/>
          </p:nvPr>
        </p:nvSpPr>
        <p:spPr>
          <a:xfrm>
            <a:off x="1174750" y="712788"/>
            <a:ext cx="4562475" cy="3421062"/>
          </a:xfrm>
          <a:ln/>
        </p:spPr>
      </p:sp>
      <p:sp>
        <p:nvSpPr>
          <p:cNvPr id="66565" name="Rectangle 3"/>
          <p:cNvSpPr>
            <a:spLocks noGrp="1" noChangeArrowheads="1"/>
          </p:cNvSpPr>
          <p:nvPr>
            <p:ph type="body" idx="1"/>
          </p:nvPr>
        </p:nvSpPr>
        <p:spPr>
          <a:xfrm>
            <a:off x="943336" y="4348996"/>
            <a:ext cx="5030588" cy="413403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nl-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nl-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9163">
              <a:defRPr>
                <a:solidFill>
                  <a:schemeClr val="tx1"/>
                </a:solidFill>
                <a:latin typeface="Calibri" pitchFamily="34" charset="0"/>
                <a:cs typeface="Arial" charset="0"/>
              </a:defRPr>
            </a:lvl1pPr>
            <a:lvl2pPr marL="742950" indent="-285750" defTabSz="919163">
              <a:defRPr>
                <a:solidFill>
                  <a:schemeClr val="tx1"/>
                </a:solidFill>
                <a:latin typeface="Calibri" pitchFamily="34" charset="0"/>
                <a:cs typeface="Arial" charset="0"/>
              </a:defRPr>
            </a:lvl2pPr>
            <a:lvl3pPr marL="1143000" indent="-228600" defTabSz="919163">
              <a:defRPr>
                <a:solidFill>
                  <a:schemeClr val="tx1"/>
                </a:solidFill>
                <a:latin typeface="Calibri" pitchFamily="34" charset="0"/>
                <a:cs typeface="Arial" charset="0"/>
              </a:defRPr>
            </a:lvl3pPr>
            <a:lvl4pPr marL="1600200" indent="-228600" defTabSz="919163">
              <a:defRPr>
                <a:solidFill>
                  <a:schemeClr val="tx1"/>
                </a:solidFill>
                <a:latin typeface="Calibri" pitchFamily="34" charset="0"/>
                <a:cs typeface="Arial" charset="0"/>
              </a:defRPr>
            </a:lvl4pPr>
            <a:lvl5pPr marL="2057400" indent="-228600" defTabSz="919163">
              <a:defRPr>
                <a:solidFill>
                  <a:schemeClr val="tx1"/>
                </a:solidFill>
                <a:latin typeface="Calibri" pitchFamily="34" charset="0"/>
                <a:cs typeface="Arial" charset="0"/>
              </a:defRPr>
            </a:lvl5pPr>
            <a:lvl6pPr marL="2514600" indent="-228600" defTabSz="919163" fontAlgn="base">
              <a:spcBef>
                <a:spcPct val="0"/>
              </a:spcBef>
              <a:spcAft>
                <a:spcPct val="0"/>
              </a:spcAft>
              <a:defRPr>
                <a:solidFill>
                  <a:schemeClr val="tx1"/>
                </a:solidFill>
                <a:latin typeface="Calibri" pitchFamily="34" charset="0"/>
                <a:cs typeface="Arial" charset="0"/>
              </a:defRPr>
            </a:lvl6pPr>
            <a:lvl7pPr marL="2971800" indent="-228600" defTabSz="919163" fontAlgn="base">
              <a:spcBef>
                <a:spcPct val="0"/>
              </a:spcBef>
              <a:spcAft>
                <a:spcPct val="0"/>
              </a:spcAft>
              <a:defRPr>
                <a:solidFill>
                  <a:schemeClr val="tx1"/>
                </a:solidFill>
                <a:latin typeface="Calibri" pitchFamily="34" charset="0"/>
                <a:cs typeface="Arial" charset="0"/>
              </a:defRPr>
            </a:lvl7pPr>
            <a:lvl8pPr marL="3429000" indent="-228600" defTabSz="919163" fontAlgn="base">
              <a:spcBef>
                <a:spcPct val="0"/>
              </a:spcBef>
              <a:spcAft>
                <a:spcPct val="0"/>
              </a:spcAft>
              <a:defRPr>
                <a:solidFill>
                  <a:schemeClr val="tx1"/>
                </a:solidFill>
                <a:latin typeface="Calibri" pitchFamily="34" charset="0"/>
                <a:cs typeface="Arial" charset="0"/>
              </a:defRPr>
            </a:lvl8pPr>
            <a:lvl9pPr marL="3886200" indent="-228600" defTabSz="919163" fontAlgn="base">
              <a:spcBef>
                <a:spcPct val="0"/>
              </a:spcBef>
              <a:spcAft>
                <a:spcPct val="0"/>
              </a:spcAft>
              <a:defRPr>
                <a:solidFill>
                  <a:schemeClr val="tx1"/>
                </a:solidFill>
                <a:latin typeface="Calibri" pitchFamily="34" charset="0"/>
                <a:cs typeface="Arial" charset="0"/>
              </a:defRPr>
            </a:lvl9pPr>
          </a:lstStyle>
          <a:p>
            <a:fld id="{DF0231CC-14CF-45BA-B4B0-593B25BAD161}" type="datetime1">
              <a:rPr lang="en-GB" sz="1000">
                <a:solidFill>
                  <a:srgbClr val="000000"/>
                </a:solidFill>
                <a:latin typeface="Arial" charset="0"/>
              </a:rPr>
              <a:pPr/>
              <a:t>20/09/2014</a:t>
            </a:fld>
            <a:endParaRPr lang="en-GB" sz="1000">
              <a:solidFill>
                <a:srgbClr val="000000"/>
              </a:solidFill>
              <a:latin typeface="Arial" charset="0"/>
            </a:endParaRPr>
          </a:p>
        </p:txBody>
      </p:sp>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9163">
              <a:defRPr>
                <a:solidFill>
                  <a:schemeClr val="tx1"/>
                </a:solidFill>
                <a:latin typeface="Calibri" pitchFamily="34" charset="0"/>
                <a:cs typeface="Arial" charset="0"/>
              </a:defRPr>
            </a:lvl1pPr>
            <a:lvl2pPr marL="742950" indent="-285750" defTabSz="919163">
              <a:defRPr>
                <a:solidFill>
                  <a:schemeClr val="tx1"/>
                </a:solidFill>
                <a:latin typeface="Calibri" pitchFamily="34" charset="0"/>
                <a:cs typeface="Arial" charset="0"/>
              </a:defRPr>
            </a:lvl2pPr>
            <a:lvl3pPr marL="1143000" indent="-228600" defTabSz="919163">
              <a:defRPr>
                <a:solidFill>
                  <a:schemeClr val="tx1"/>
                </a:solidFill>
                <a:latin typeface="Calibri" pitchFamily="34" charset="0"/>
                <a:cs typeface="Arial" charset="0"/>
              </a:defRPr>
            </a:lvl3pPr>
            <a:lvl4pPr marL="1600200" indent="-228600" defTabSz="919163">
              <a:defRPr>
                <a:solidFill>
                  <a:schemeClr val="tx1"/>
                </a:solidFill>
                <a:latin typeface="Calibri" pitchFamily="34" charset="0"/>
                <a:cs typeface="Arial" charset="0"/>
              </a:defRPr>
            </a:lvl4pPr>
            <a:lvl5pPr marL="2057400" indent="-228600" defTabSz="919163">
              <a:defRPr>
                <a:solidFill>
                  <a:schemeClr val="tx1"/>
                </a:solidFill>
                <a:latin typeface="Calibri" pitchFamily="34" charset="0"/>
                <a:cs typeface="Arial" charset="0"/>
              </a:defRPr>
            </a:lvl5pPr>
            <a:lvl6pPr marL="2514600" indent="-228600" defTabSz="919163" fontAlgn="base">
              <a:spcBef>
                <a:spcPct val="0"/>
              </a:spcBef>
              <a:spcAft>
                <a:spcPct val="0"/>
              </a:spcAft>
              <a:defRPr>
                <a:solidFill>
                  <a:schemeClr val="tx1"/>
                </a:solidFill>
                <a:latin typeface="Calibri" pitchFamily="34" charset="0"/>
                <a:cs typeface="Arial" charset="0"/>
              </a:defRPr>
            </a:lvl6pPr>
            <a:lvl7pPr marL="2971800" indent="-228600" defTabSz="919163" fontAlgn="base">
              <a:spcBef>
                <a:spcPct val="0"/>
              </a:spcBef>
              <a:spcAft>
                <a:spcPct val="0"/>
              </a:spcAft>
              <a:defRPr>
                <a:solidFill>
                  <a:schemeClr val="tx1"/>
                </a:solidFill>
                <a:latin typeface="Calibri" pitchFamily="34" charset="0"/>
                <a:cs typeface="Arial" charset="0"/>
              </a:defRPr>
            </a:lvl7pPr>
            <a:lvl8pPr marL="3429000" indent="-228600" defTabSz="919163" fontAlgn="base">
              <a:spcBef>
                <a:spcPct val="0"/>
              </a:spcBef>
              <a:spcAft>
                <a:spcPct val="0"/>
              </a:spcAft>
              <a:defRPr>
                <a:solidFill>
                  <a:schemeClr val="tx1"/>
                </a:solidFill>
                <a:latin typeface="Calibri" pitchFamily="34" charset="0"/>
                <a:cs typeface="Arial" charset="0"/>
              </a:defRPr>
            </a:lvl8pPr>
            <a:lvl9pPr marL="3886200" indent="-228600" defTabSz="919163" fontAlgn="base">
              <a:spcBef>
                <a:spcPct val="0"/>
              </a:spcBef>
              <a:spcAft>
                <a:spcPct val="0"/>
              </a:spcAft>
              <a:defRPr>
                <a:solidFill>
                  <a:schemeClr val="tx1"/>
                </a:solidFill>
                <a:latin typeface="Calibri" pitchFamily="34" charset="0"/>
                <a:cs typeface="Arial" charset="0"/>
              </a:defRPr>
            </a:lvl9pPr>
          </a:lstStyle>
          <a:p>
            <a:fld id="{7CA19E42-07CA-4092-880C-48A5CAD1066F}" type="slidenum">
              <a:rPr lang="en-GB" sz="1000">
                <a:solidFill>
                  <a:srgbClr val="000000"/>
                </a:solidFill>
                <a:latin typeface="Arial" charset="0"/>
              </a:rPr>
              <a:pPr/>
              <a:t>9</a:t>
            </a:fld>
            <a:endParaRPr lang="en-GB" sz="1000">
              <a:solidFill>
                <a:srgbClr val="000000"/>
              </a:solidFill>
              <a:latin typeface="Arial" charset="0"/>
            </a:endParaRPr>
          </a:p>
        </p:txBody>
      </p:sp>
      <p:sp>
        <p:nvSpPr>
          <p:cNvPr id="55299" name="Rectangle 2"/>
          <p:cNvSpPr>
            <a:spLocks noGrp="1" noRot="1" noChangeAspect="1" noChangeArrowheads="1" noTextEdit="1"/>
          </p:cNvSpPr>
          <p:nvPr>
            <p:ph type="sldImg"/>
          </p:nvPr>
        </p:nvSpPr>
        <p:spPr bwMode="auto">
          <a:xfrm>
            <a:off x="1150938" y="714375"/>
            <a:ext cx="4560887" cy="34210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txBox="1">
            <a:spLocks noGrp="1" noChangeArrowheads="1"/>
          </p:cNvSpPr>
          <p:nvPr/>
        </p:nvSpPr>
        <p:spPr bwMode="auto">
          <a:xfrm>
            <a:off x="3883851"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defRPr>
            </a:lvl1pPr>
            <a:lvl2pPr marL="742950" indent="-285750">
              <a:defRPr sz="2400" i="1">
                <a:solidFill>
                  <a:schemeClr val="tx1"/>
                </a:solidFill>
                <a:latin typeface="Arial" charset="0"/>
              </a:defRPr>
            </a:lvl2pPr>
            <a:lvl3pPr marL="1143000" indent="-228600">
              <a:defRPr sz="2400" i="1">
                <a:solidFill>
                  <a:schemeClr val="tx1"/>
                </a:solidFill>
                <a:latin typeface="Arial" charset="0"/>
              </a:defRPr>
            </a:lvl3pPr>
            <a:lvl4pPr marL="1600200" indent="-228600">
              <a:defRPr sz="2400" i="1">
                <a:solidFill>
                  <a:schemeClr val="tx1"/>
                </a:solidFill>
                <a:latin typeface="Arial" charset="0"/>
              </a:defRPr>
            </a:lvl4pPr>
            <a:lvl5pPr marL="2057400" indent="-228600">
              <a:defRPr sz="2400" i="1">
                <a:solidFill>
                  <a:schemeClr val="tx1"/>
                </a:solidFill>
                <a:latin typeface="Arial" charset="0"/>
              </a:defRPr>
            </a:lvl5pPr>
            <a:lvl6pPr marL="2514600" indent="-228600" eaLnBrk="0" fontAlgn="base" hangingPunct="0">
              <a:spcBef>
                <a:spcPct val="50000"/>
              </a:spcBef>
              <a:spcAft>
                <a:spcPct val="0"/>
              </a:spcAft>
              <a:defRPr sz="2400" i="1">
                <a:solidFill>
                  <a:schemeClr val="tx1"/>
                </a:solidFill>
                <a:latin typeface="Arial" charset="0"/>
              </a:defRPr>
            </a:lvl6pPr>
            <a:lvl7pPr marL="2971800" indent="-228600" eaLnBrk="0" fontAlgn="base" hangingPunct="0">
              <a:spcBef>
                <a:spcPct val="50000"/>
              </a:spcBef>
              <a:spcAft>
                <a:spcPct val="0"/>
              </a:spcAft>
              <a:defRPr sz="2400" i="1">
                <a:solidFill>
                  <a:schemeClr val="tx1"/>
                </a:solidFill>
                <a:latin typeface="Arial" charset="0"/>
              </a:defRPr>
            </a:lvl7pPr>
            <a:lvl8pPr marL="3429000" indent="-228600" eaLnBrk="0" fontAlgn="base" hangingPunct="0">
              <a:spcBef>
                <a:spcPct val="50000"/>
              </a:spcBef>
              <a:spcAft>
                <a:spcPct val="0"/>
              </a:spcAft>
              <a:defRPr sz="2400" i="1">
                <a:solidFill>
                  <a:schemeClr val="tx1"/>
                </a:solidFill>
                <a:latin typeface="Arial" charset="0"/>
              </a:defRPr>
            </a:lvl8pPr>
            <a:lvl9pPr marL="3886200" indent="-228600" eaLnBrk="0" fontAlgn="base" hangingPunct="0">
              <a:spcBef>
                <a:spcPct val="50000"/>
              </a:spcBef>
              <a:spcAft>
                <a:spcPct val="0"/>
              </a:spcAft>
              <a:defRPr sz="2400" i="1">
                <a:solidFill>
                  <a:schemeClr val="tx1"/>
                </a:solidFill>
                <a:latin typeface="Arial" charset="0"/>
              </a:defRPr>
            </a:lvl9pPr>
          </a:lstStyle>
          <a:p>
            <a:pPr algn="r"/>
            <a:fld id="{3035C16A-0572-4F7D-90FC-79815A058BFB}" type="datetime1">
              <a:rPr lang="en-GB" sz="1200" b="1">
                <a:solidFill>
                  <a:prstClr val="black"/>
                </a:solidFill>
              </a:rPr>
              <a:pPr algn="r"/>
              <a:t>20/09/2014</a:t>
            </a:fld>
            <a:endParaRPr lang="en-GB" sz="1200" b="1">
              <a:solidFill>
                <a:prstClr val="black"/>
              </a:solidFill>
            </a:endParaRPr>
          </a:p>
        </p:txBody>
      </p:sp>
      <p:sp>
        <p:nvSpPr>
          <p:cNvPr id="37891" name="Rectangle 7"/>
          <p:cNvSpPr txBox="1">
            <a:spLocks noGrp="1" noChangeArrowheads="1"/>
          </p:cNvSpPr>
          <p:nvPr/>
        </p:nvSpPr>
        <p:spPr bwMode="auto">
          <a:xfrm>
            <a:off x="3883851" y="8684827"/>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Arial" charset="0"/>
              </a:defRPr>
            </a:lvl1pPr>
            <a:lvl2pPr marL="742950" indent="-285750">
              <a:defRPr sz="2400" i="1">
                <a:solidFill>
                  <a:schemeClr val="tx1"/>
                </a:solidFill>
                <a:latin typeface="Arial" charset="0"/>
              </a:defRPr>
            </a:lvl2pPr>
            <a:lvl3pPr marL="1143000" indent="-228600">
              <a:defRPr sz="2400" i="1">
                <a:solidFill>
                  <a:schemeClr val="tx1"/>
                </a:solidFill>
                <a:latin typeface="Arial" charset="0"/>
              </a:defRPr>
            </a:lvl3pPr>
            <a:lvl4pPr marL="1600200" indent="-228600">
              <a:defRPr sz="2400" i="1">
                <a:solidFill>
                  <a:schemeClr val="tx1"/>
                </a:solidFill>
                <a:latin typeface="Arial" charset="0"/>
              </a:defRPr>
            </a:lvl4pPr>
            <a:lvl5pPr marL="2057400" indent="-228600">
              <a:defRPr sz="2400" i="1">
                <a:solidFill>
                  <a:schemeClr val="tx1"/>
                </a:solidFill>
                <a:latin typeface="Arial" charset="0"/>
              </a:defRPr>
            </a:lvl5pPr>
            <a:lvl6pPr marL="2514600" indent="-228600" eaLnBrk="0" fontAlgn="base" hangingPunct="0">
              <a:spcBef>
                <a:spcPct val="50000"/>
              </a:spcBef>
              <a:spcAft>
                <a:spcPct val="0"/>
              </a:spcAft>
              <a:defRPr sz="2400" i="1">
                <a:solidFill>
                  <a:schemeClr val="tx1"/>
                </a:solidFill>
                <a:latin typeface="Arial" charset="0"/>
              </a:defRPr>
            </a:lvl6pPr>
            <a:lvl7pPr marL="2971800" indent="-228600" eaLnBrk="0" fontAlgn="base" hangingPunct="0">
              <a:spcBef>
                <a:spcPct val="50000"/>
              </a:spcBef>
              <a:spcAft>
                <a:spcPct val="0"/>
              </a:spcAft>
              <a:defRPr sz="2400" i="1">
                <a:solidFill>
                  <a:schemeClr val="tx1"/>
                </a:solidFill>
                <a:latin typeface="Arial" charset="0"/>
              </a:defRPr>
            </a:lvl7pPr>
            <a:lvl8pPr marL="3429000" indent="-228600" eaLnBrk="0" fontAlgn="base" hangingPunct="0">
              <a:spcBef>
                <a:spcPct val="50000"/>
              </a:spcBef>
              <a:spcAft>
                <a:spcPct val="0"/>
              </a:spcAft>
              <a:defRPr sz="2400" i="1">
                <a:solidFill>
                  <a:schemeClr val="tx1"/>
                </a:solidFill>
                <a:latin typeface="Arial" charset="0"/>
              </a:defRPr>
            </a:lvl8pPr>
            <a:lvl9pPr marL="3886200" indent="-228600" eaLnBrk="0" fontAlgn="base" hangingPunct="0">
              <a:spcBef>
                <a:spcPct val="50000"/>
              </a:spcBef>
              <a:spcAft>
                <a:spcPct val="0"/>
              </a:spcAft>
              <a:defRPr sz="2400" i="1">
                <a:solidFill>
                  <a:schemeClr val="tx1"/>
                </a:solidFill>
                <a:latin typeface="Arial" charset="0"/>
              </a:defRPr>
            </a:lvl9pPr>
          </a:lstStyle>
          <a:p>
            <a:pPr algn="r"/>
            <a:fld id="{1C9CE601-B7F4-473F-93A6-8368E15C42A2}" type="slidenum">
              <a:rPr lang="en-GB" sz="1200" b="1">
                <a:solidFill>
                  <a:prstClr val="black"/>
                </a:solidFill>
              </a:rPr>
              <a:pPr algn="r"/>
              <a:t>10</a:t>
            </a:fld>
            <a:endParaRPr lang="en-GB" sz="1200" b="1">
              <a:solidFill>
                <a:prstClr val="black"/>
              </a:solidFill>
            </a:endParaRPr>
          </a:p>
        </p:txBody>
      </p:sp>
      <p:sp>
        <p:nvSpPr>
          <p:cNvPr id="37892" name="Rectangle 2"/>
          <p:cNvSpPr>
            <a:spLocks noGrp="1" noRot="1" noChangeAspect="1" noChangeArrowheads="1" noTextEdit="1"/>
          </p:cNvSpPr>
          <p:nvPr>
            <p:ph type="sldImg"/>
          </p:nvPr>
        </p:nvSpPr>
        <p:spPr>
          <a:xfrm>
            <a:off x="1149350" y="711200"/>
            <a:ext cx="4562475" cy="3422650"/>
          </a:xfrm>
          <a:ln/>
        </p:spPr>
      </p:sp>
      <p:sp>
        <p:nvSpPr>
          <p:cNvPr id="37893" name="Rectangle 3"/>
          <p:cNvSpPr>
            <a:spLocks noGrp="1" noChangeArrowheads="1"/>
          </p:cNvSpPr>
          <p:nvPr>
            <p:ph type="body" idx="1"/>
          </p:nvPr>
        </p:nvSpPr>
        <p:spPr>
          <a:xfrm>
            <a:off x="687082" y="4343144"/>
            <a:ext cx="5483837" cy="411501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06" tIns="44002" rIns="88006" bIns="44002"/>
          <a:lstStyle/>
          <a:p>
            <a:endParaRPr lang="nl-NL" noProof="1"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DEFD7B6D-086F-4717-8EBA-0ED6DB9C7BCF}" type="slidenum">
              <a:rPr lang="en-GB" smtClean="0">
                <a:solidFill>
                  <a:prstClr val="black"/>
                </a:solidFill>
              </a:rPr>
              <a:pPr>
                <a:defRPr/>
              </a:pPr>
              <a:t>11</a:t>
            </a:fld>
            <a:endParaRPr lang="en-GB"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The region around </a:t>
            </a:r>
            <a:r>
              <a:rPr lang="en-GB" dirty="0" err="1" smtClean="0"/>
              <a:t>Wageningen</a:t>
            </a:r>
            <a:r>
              <a:rPr lang="en-GB" dirty="0" smtClean="0"/>
              <a:t> is home to a concentration of research institutes and companies with a focus on nutrition and food production. They come together in the "Food Valley Foundation," which supports and facilitates meetings and cooperation. Partnerships between members and sharing facilities is part of what can speed up innovation. </a:t>
            </a:r>
            <a:r>
              <a:rPr lang="en-GB" dirty="0" err="1" smtClean="0"/>
              <a:t>Wageningen</a:t>
            </a:r>
            <a:r>
              <a:rPr lang="en-GB" dirty="0" smtClean="0"/>
              <a:t> UR is a key player within the food valley network.</a:t>
            </a:r>
          </a:p>
        </p:txBody>
      </p:sp>
      <p:sp>
        <p:nvSpPr>
          <p:cNvPr id="63492" name="Date Placeholder 3"/>
          <p:cNvSpPr>
            <a:spLocks noGrp="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charset="0"/>
              </a:defRPr>
            </a:lvl1pPr>
            <a:lvl2pPr marL="742950" indent="-285750" defTabSz="919163">
              <a:defRPr sz="2400" i="1">
                <a:solidFill>
                  <a:schemeClr val="tx1"/>
                </a:solidFill>
                <a:latin typeface="Arial" charset="0"/>
              </a:defRPr>
            </a:lvl2pPr>
            <a:lvl3pPr marL="1143000" indent="-228600" defTabSz="919163">
              <a:defRPr sz="2400" i="1">
                <a:solidFill>
                  <a:schemeClr val="tx1"/>
                </a:solidFill>
                <a:latin typeface="Arial" charset="0"/>
              </a:defRPr>
            </a:lvl3pPr>
            <a:lvl4pPr marL="1600200" indent="-228600" defTabSz="919163">
              <a:defRPr sz="2400" i="1">
                <a:solidFill>
                  <a:schemeClr val="tx1"/>
                </a:solidFill>
                <a:latin typeface="Arial" charset="0"/>
              </a:defRPr>
            </a:lvl4pPr>
            <a:lvl5pPr marL="2057400" indent="-228600" defTabSz="919163">
              <a:defRPr sz="2400" i="1">
                <a:solidFill>
                  <a:schemeClr val="tx1"/>
                </a:solidFill>
                <a:latin typeface="Arial" charset="0"/>
              </a:defRPr>
            </a:lvl5pPr>
            <a:lvl6pPr marL="2514600" indent="-228600" defTabSz="919163" eaLnBrk="0" fontAlgn="base" hangingPunct="0">
              <a:spcBef>
                <a:spcPct val="50000"/>
              </a:spcBef>
              <a:spcAft>
                <a:spcPct val="0"/>
              </a:spcAft>
              <a:defRPr sz="2400" i="1">
                <a:solidFill>
                  <a:schemeClr val="tx1"/>
                </a:solidFill>
                <a:latin typeface="Arial" charset="0"/>
              </a:defRPr>
            </a:lvl6pPr>
            <a:lvl7pPr marL="2971800" indent="-228600" defTabSz="919163" eaLnBrk="0" fontAlgn="base" hangingPunct="0">
              <a:spcBef>
                <a:spcPct val="50000"/>
              </a:spcBef>
              <a:spcAft>
                <a:spcPct val="0"/>
              </a:spcAft>
              <a:defRPr sz="2400" i="1">
                <a:solidFill>
                  <a:schemeClr val="tx1"/>
                </a:solidFill>
                <a:latin typeface="Arial" charset="0"/>
              </a:defRPr>
            </a:lvl7pPr>
            <a:lvl8pPr marL="3429000" indent="-228600" defTabSz="919163" eaLnBrk="0" fontAlgn="base" hangingPunct="0">
              <a:spcBef>
                <a:spcPct val="50000"/>
              </a:spcBef>
              <a:spcAft>
                <a:spcPct val="0"/>
              </a:spcAft>
              <a:defRPr sz="2400" i="1">
                <a:solidFill>
                  <a:schemeClr val="tx1"/>
                </a:solidFill>
                <a:latin typeface="Arial" charset="0"/>
              </a:defRPr>
            </a:lvl8pPr>
            <a:lvl9pPr marL="3886200" indent="-228600" defTabSz="919163" eaLnBrk="0" fontAlgn="base" hangingPunct="0">
              <a:spcBef>
                <a:spcPct val="50000"/>
              </a:spcBef>
              <a:spcAft>
                <a:spcPct val="0"/>
              </a:spcAft>
              <a:defRPr sz="2400" i="1">
                <a:solidFill>
                  <a:schemeClr val="tx1"/>
                </a:solidFill>
                <a:latin typeface="Arial" charset="0"/>
              </a:defRPr>
            </a:lvl9pPr>
          </a:lstStyle>
          <a:p>
            <a:fld id="{33EBAF8C-FC72-408D-9ABC-131957069778}" type="datetime1">
              <a:rPr lang="en-GB" sz="1000" i="0" smtClean="0"/>
              <a:pPr/>
              <a:t>20/09/2014</a:t>
            </a:fld>
            <a:endParaRPr lang="en-GB" sz="1000" i="0" smtClean="0"/>
          </a:p>
        </p:txBody>
      </p:sp>
      <p:sp>
        <p:nvSpPr>
          <p:cNvPr id="634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charset="0"/>
              </a:defRPr>
            </a:lvl1pPr>
            <a:lvl2pPr marL="742950" indent="-285750" defTabSz="919163">
              <a:defRPr sz="2400" i="1">
                <a:solidFill>
                  <a:schemeClr val="tx1"/>
                </a:solidFill>
                <a:latin typeface="Arial" charset="0"/>
              </a:defRPr>
            </a:lvl2pPr>
            <a:lvl3pPr marL="1143000" indent="-228600" defTabSz="919163">
              <a:defRPr sz="2400" i="1">
                <a:solidFill>
                  <a:schemeClr val="tx1"/>
                </a:solidFill>
                <a:latin typeface="Arial" charset="0"/>
              </a:defRPr>
            </a:lvl3pPr>
            <a:lvl4pPr marL="1600200" indent="-228600" defTabSz="919163">
              <a:defRPr sz="2400" i="1">
                <a:solidFill>
                  <a:schemeClr val="tx1"/>
                </a:solidFill>
                <a:latin typeface="Arial" charset="0"/>
              </a:defRPr>
            </a:lvl4pPr>
            <a:lvl5pPr marL="2057400" indent="-228600" defTabSz="919163">
              <a:defRPr sz="2400" i="1">
                <a:solidFill>
                  <a:schemeClr val="tx1"/>
                </a:solidFill>
                <a:latin typeface="Arial" charset="0"/>
              </a:defRPr>
            </a:lvl5pPr>
            <a:lvl6pPr marL="2514600" indent="-228600" defTabSz="919163" eaLnBrk="0" fontAlgn="base" hangingPunct="0">
              <a:spcBef>
                <a:spcPct val="50000"/>
              </a:spcBef>
              <a:spcAft>
                <a:spcPct val="0"/>
              </a:spcAft>
              <a:defRPr sz="2400" i="1">
                <a:solidFill>
                  <a:schemeClr val="tx1"/>
                </a:solidFill>
                <a:latin typeface="Arial" charset="0"/>
              </a:defRPr>
            </a:lvl6pPr>
            <a:lvl7pPr marL="2971800" indent="-228600" defTabSz="919163" eaLnBrk="0" fontAlgn="base" hangingPunct="0">
              <a:spcBef>
                <a:spcPct val="50000"/>
              </a:spcBef>
              <a:spcAft>
                <a:spcPct val="0"/>
              </a:spcAft>
              <a:defRPr sz="2400" i="1">
                <a:solidFill>
                  <a:schemeClr val="tx1"/>
                </a:solidFill>
                <a:latin typeface="Arial" charset="0"/>
              </a:defRPr>
            </a:lvl7pPr>
            <a:lvl8pPr marL="3429000" indent="-228600" defTabSz="919163" eaLnBrk="0" fontAlgn="base" hangingPunct="0">
              <a:spcBef>
                <a:spcPct val="50000"/>
              </a:spcBef>
              <a:spcAft>
                <a:spcPct val="0"/>
              </a:spcAft>
              <a:defRPr sz="2400" i="1">
                <a:solidFill>
                  <a:schemeClr val="tx1"/>
                </a:solidFill>
                <a:latin typeface="Arial" charset="0"/>
              </a:defRPr>
            </a:lvl8pPr>
            <a:lvl9pPr marL="3886200" indent="-228600" defTabSz="919163" eaLnBrk="0" fontAlgn="base" hangingPunct="0">
              <a:spcBef>
                <a:spcPct val="50000"/>
              </a:spcBef>
              <a:spcAft>
                <a:spcPct val="0"/>
              </a:spcAft>
              <a:defRPr sz="2400" i="1">
                <a:solidFill>
                  <a:schemeClr val="tx1"/>
                </a:solidFill>
                <a:latin typeface="Arial" charset="0"/>
              </a:defRPr>
            </a:lvl9pPr>
          </a:lstStyle>
          <a:p>
            <a:fld id="{EA740711-C8FB-45C7-B7C9-7B82EE4DA7D5}" type="slidenum">
              <a:rPr lang="en-GB" sz="1000" i="0" smtClean="0"/>
              <a:pPr/>
              <a:t>12</a:t>
            </a:fld>
            <a:endParaRPr lang="en-GB" sz="1000" i="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F2844947-46C4-46CD-97B4-6F90ADC542EB}" type="slidenum">
              <a:rPr lang="nl-NL" smtClean="0"/>
              <a:t>13</a:t>
            </a:fld>
            <a:endParaRPr lang="nl-NL"/>
          </a:p>
        </p:txBody>
      </p:sp>
    </p:spTree>
    <p:extLst>
      <p:ext uri="{BB962C8B-B14F-4D97-AF65-F5344CB8AC3E}">
        <p14:creationId xmlns:p14="http://schemas.microsoft.com/office/powerpoint/2010/main" val="35180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212"/>
            <a:ext cx="8442796" cy="839787"/>
          </a:xfrm>
        </p:spPr>
        <p:txBody>
          <a:bodyPr/>
          <a:lstStyle/>
          <a:p>
            <a:r>
              <a:rPr lang="nl-NL" dirty="0" smtClean="0"/>
              <a:t>Klik om de stijl te bewerken</a:t>
            </a:r>
            <a:endParaRPr lang="nl-NL" dirty="0"/>
          </a:p>
        </p:txBody>
      </p:sp>
      <p:sp>
        <p:nvSpPr>
          <p:cNvPr id="3" name="Tijdelijke aanduiding voor afbeelding 24"/>
          <p:cNvSpPr>
            <a:spLocks noGrp="1" noChangeAspect="1"/>
          </p:cNvSpPr>
          <p:nvPr>
            <p:ph type="pic" sz="quarter" idx="13"/>
          </p:nvPr>
        </p:nvSpPr>
        <p:spPr bwMode="auto">
          <a:xfrm>
            <a:off x="476511"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23"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9"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5"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4"/>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smtClean="0">
                <a:ln>
                  <a:noFill/>
                </a:ln>
                <a:solidFill>
                  <a:srgbClr val="FFFFFF"/>
                </a:solidFill>
                <a:effectLst/>
                <a:uLnTx/>
                <a:uFillTx/>
              </a:rPr>
              <a:t>Ondertitel</a:t>
            </a:r>
          </a:p>
        </p:txBody>
      </p:sp>
      <p:sp>
        <p:nvSpPr>
          <p:cNvPr id="5" name="Tijdelijke aanduiding voor tekst 4"/>
          <p:cNvSpPr>
            <a:spLocks noGrp="1"/>
          </p:cNvSpPr>
          <p:nvPr>
            <p:ph type="body" sz="quarter" idx="18" hasCustomPrompt="1"/>
          </p:nvPr>
        </p:nvSpPr>
        <p:spPr bwMode="auto">
          <a:xfrm>
            <a:off x="478644" y="2262418"/>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smtClean="0">
                <a:ln>
                  <a:noFill/>
                </a:ln>
                <a:solidFill>
                  <a:srgbClr val="FFFFFF"/>
                </a:solidFill>
                <a:effectLst/>
                <a:uLnTx/>
                <a:uFillTx/>
              </a:rPr>
              <a:t>Datum, Auteursnaam</a:t>
            </a:r>
          </a:p>
        </p:txBody>
      </p:sp>
    </p:spTree>
    <p:extLst>
      <p:ext uri="{BB962C8B-B14F-4D97-AF65-F5344CB8AC3E}">
        <p14:creationId xmlns:p14="http://schemas.microsoft.com/office/powerpoint/2010/main" val="4239833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nl-NL" dirty="0" smtClean="0"/>
              <a:t>Klik om de stijl te bewerken</a:t>
            </a:r>
            <a:endParaRPr lang="nl-NL"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bg2"/>
                </a:solidFill>
              </a:defRPr>
            </a:lvl1pPr>
          </a:lstStyle>
          <a:p>
            <a:pPr lvl="0"/>
            <a:r>
              <a:rPr lang="nl-NL" dirty="0" smtClean="0"/>
              <a:t>Klik om de modelstijlen te bewerken</a:t>
            </a:r>
          </a:p>
        </p:txBody>
      </p:sp>
    </p:spTree>
    <p:extLst>
      <p:ext uri="{BB962C8B-B14F-4D97-AF65-F5344CB8AC3E}">
        <p14:creationId xmlns:p14="http://schemas.microsoft.com/office/powerpoint/2010/main" val="41072349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smtClean="0"/>
              <a:t>Klik om de stijl te bewerken</a:t>
            </a:r>
            <a:endParaRPr lang="nl-NL"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54"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8" name="Tijdelijke aanduiding voor tekst 6"/>
          <p:cNvSpPr>
            <a:spLocks noGrp="1"/>
          </p:cNvSpPr>
          <p:nvPr>
            <p:ph type="body" sz="quarter" idx="20"/>
          </p:nvPr>
        </p:nvSpPr>
        <p:spPr>
          <a:xfrm>
            <a:off x="3366186"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9" name="Tijdelijke aanduiding voor tekst 6"/>
          <p:cNvSpPr>
            <a:spLocks noGrp="1"/>
          </p:cNvSpPr>
          <p:nvPr>
            <p:ph type="body" sz="quarter" idx="21"/>
          </p:nvPr>
        </p:nvSpPr>
        <p:spPr>
          <a:xfrm>
            <a:off x="6241818"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10" name="Tijdelijke aanduiding voor tekst 6"/>
          <p:cNvSpPr>
            <a:spLocks noGrp="1"/>
          </p:cNvSpPr>
          <p:nvPr>
            <p:ph type="body" sz="quarter" idx="22"/>
          </p:nvPr>
        </p:nvSpPr>
        <p:spPr>
          <a:xfrm>
            <a:off x="490554"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11" name="Tijdelijke aanduiding voor tekst 6"/>
          <p:cNvSpPr>
            <a:spLocks noGrp="1"/>
          </p:cNvSpPr>
          <p:nvPr>
            <p:ph type="body" sz="quarter" idx="23"/>
          </p:nvPr>
        </p:nvSpPr>
        <p:spPr>
          <a:xfrm>
            <a:off x="3365691"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
        <p:nvSpPr>
          <p:cNvPr id="12" name="Tijdelijke aanduiding voor tekst 6"/>
          <p:cNvSpPr>
            <a:spLocks noGrp="1"/>
          </p:cNvSpPr>
          <p:nvPr>
            <p:ph type="body" sz="quarter" idx="24"/>
          </p:nvPr>
        </p:nvSpPr>
        <p:spPr>
          <a:xfrm>
            <a:off x="624181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smtClean="0"/>
              <a:t>Klik om de modelstijl</a:t>
            </a:r>
            <a:endParaRPr lang="nl-NL" dirty="0"/>
          </a:p>
        </p:txBody>
      </p:sp>
    </p:spTree>
    <p:extLst>
      <p:ext uri="{BB962C8B-B14F-4D97-AF65-F5344CB8AC3E}">
        <p14:creationId xmlns:p14="http://schemas.microsoft.com/office/powerpoint/2010/main" val="27910310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smtClean="0"/>
              <a:t>Klik om de stijl te bewerken</a:t>
            </a:r>
            <a:endParaRPr lang="nl-NL" dirty="0"/>
          </a:p>
        </p:txBody>
      </p:sp>
      <p:sp>
        <p:nvSpPr>
          <p:cNvPr id="3" name="Tijdelijke aanduiding voor afbeelding 24"/>
          <p:cNvSpPr>
            <a:spLocks noGrp="1" noChangeAspect="1"/>
          </p:cNvSpPr>
          <p:nvPr>
            <p:ph type="pic" sz="quarter" idx="16"/>
          </p:nvPr>
        </p:nvSpPr>
        <p:spPr>
          <a:xfrm>
            <a:off x="536399" y="1929608"/>
            <a:ext cx="4104000" cy="4027383"/>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24326276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2" name="Titel 1"/>
          <p:cNvSpPr>
            <a:spLocks noGrp="1"/>
          </p:cNvSpPr>
          <p:nvPr>
            <p:ph type="title"/>
          </p:nvPr>
        </p:nvSpPr>
        <p:spPr>
          <a:xfrm>
            <a:off x="491642" y="230187"/>
            <a:ext cx="8442796" cy="838800"/>
          </a:xfrm>
        </p:spPr>
        <p:txBody>
          <a:bodyPr/>
          <a:lstStyle/>
          <a:p>
            <a:r>
              <a:rPr lang="nl-NL" dirty="0" smtClean="0"/>
              <a:t>Klik om de stijl te bewerken</a:t>
            </a:r>
            <a:endParaRPr lang="nl-NL" dirty="0"/>
          </a:p>
        </p:txBody>
      </p:sp>
    </p:spTree>
    <p:extLst>
      <p:ext uri="{BB962C8B-B14F-4D97-AF65-F5344CB8AC3E}">
        <p14:creationId xmlns:p14="http://schemas.microsoft.com/office/powerpoint/2010/main" val="21780158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233386"/>
            <a:ext cx="4104000" cy="5719559"/>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27044709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16" y="0"/>
            <a:ext cx="9143999" cy="685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9266283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5829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210"/>
            <a:ext cx="8442796" cy="840125"/>
          </a:xfrm>
        </p:spPr>
        <p:txBody>
          <a:bodyPr/>
          <a:lstStyle/>
          <a:p>
            <a:r>
              <a:rPr lang="nl-NL" dirty="0" smtClean="0"/>
              <a:t>Klik om de stijl te bewerken</a:t>
            </a:r>
            <a:endParaRPr lang="nl-NL" dirty="0"/>
          </a:p>
        </p:txBody>
      </p:sp>
      <p:sp>
        <p:nvSpPr>
          <p:cNvPr id="3" name="Tijdelijke aanduiding voor grafiek 5"/>
          <p:cNvSpPr>
            <a:spLocks noGrp="1"/>
          </p:cNvSpPr>
          <p:nvPr>
            <p:ph type="chart" sz="quarter" idx="17"/>
          </p:nvPr>
        </p:nvSpPr>
        <p:spPr>
          <a:xfrm>
            <a:off x="437321" y="1752601"/>
            <a:ext cx="8601903" cy="4314825"/>
          </a:xfrm>
          <a:noFill/>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41613773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nl-NL" dirty="0" smtClean="0"/>
              <a:t>Klik om de stijl te bewerken</a:t>
            </a:r>
            <a:endParaRPr lang="nl-NL"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13693371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smtClean="0"/>
              <a:t>Klik om de stijl te bewerken</a:t>
            </a:r>
            <a:endParaRPr lang="nl-NL"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bg2"/>
                </a:solidFill>
              </a:defRPr>
            </a:lvl1pPr>
          </a:lstStyle>
          <a:p>
            <a:pPr lvl="0"/>
            <a:r>
              <a:rPr lang="nl-NL" dirty="0" smtClean="0"/>
              <a:t>Klik om de modelstijlen te bewerken</a:t>
            </a:r>
          </a:p>
        </p:txBody>
      </p:sp>
    </p:spTree>
    <p:extLst>
      <p:ext uri="{BB962C8B-B14F-4D97-AF65-F5344CB8AC3E}">
        <p14:creationId xmlns:p14="http://schemas.microsoft.com/office/powerpoint/2010/main" val="3203450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212"/>
            <a:ext cx="8442796" cy="839787"/>
          </a:xfrm>
        </p:spPr>
        <p:txBody>
          <a:bodyPr/>
          <a:lstStyle/>
          <a:p>
            <a:r>
              <a:rPr lang="nl-NL" dirty="0" smtClean="0"/>
              <a:t>Klik om de stijl te bewerken</a:t>
            </a:r>
            <a:endParaRPr lang="nl-NL"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24033010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indslide met meerdere logo's">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smtClean="0"/>
              <a:t>Klik om de stijl te bewerken</a:t>
            </a:r>
            <a:endParaRPr lang="nl-NL" dirty="0"/>
          </a:p>
        </p:txBody>
      </p:sp>
      <p:sp>
        <p:nvSpPr>
          <p:cNvPr id="8" name="Tijdelijke aanduiding voor tekst 4"/>
          <p:cNvSpPr>
            <a:spLocks noGrp="1"/>
          </p:cNvSpPr>
          <p:nvPr>
            <p:ph type="body" sz="quarter" idx="17"/>
          </p:nvPr>
        </p:nvSpPr>
        <p:spPr>
          <a:xfrm>
            <a:off x="495301" y="1835250"/>
            <a:ext cx="3276600" cy="3657600"/>
          </a:xfrm>
        </p:spPr>
        <p:txBody>
          <a:bodyPr lIns="36000"/>
          <a:lstStyle>
            <a:lvl1pPr marL="0" indent="0">
              <a:buNone/>
              <a:defRPr>
                <a:solidFill>
                  <a:schemeClr val="bg2"/>
                </a:solidFill>
              </a:defRPr>
            </a:lvl1pPr>
          </a:lstStyle>
          <a:p>
            <a:pPr lvl="0"/>
            <a:r>
              <a:rPr lang="nl-NL" dirty="0" smtClean="0"/>
              <a:t>Klik om de modelstijlen te bewerken</a:t>
            </a:r>
          </a:p>
        </p:txBody>
      </p:sp>
      <p:sp>
        <p:nvSpPr>
          <p:cNvPr id="12" name="Tijdelijke aanduiding voor afbeelding 24"/>
          <p:cNvSpPr>
            <a:spLocks noGrp="1" noChangeAspect="1"/>
          </p:cNvSpPr>
          <p:nvPr>
            <p:ph type="pic" sz="quarter" idx="18" hasCustomPrompt="1"/>
          </p:nvPr>
        </p:nvSpPr>
        <p:spPr>
          <a:xfrm>
            <a:off x="3044119" y="6126597"/>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smtClean="0"/>
              <a:t>Klik op het pictogram als u een logo wilt toevoegen</a:t>
            </a:r>
            <a:endParaRPr lang="nl-NL" noProof="0" dirty="0"/>
          </a:p>
        </p:txBody>
      </p:sp>
      <p:sp>
        <p:nvSpPr>
          <p:cNvPr id="13" name="Tijdelijke aanduiding voor afbeelding 24"/>
          <p:cNvSpPr>
            <a:spLocks noGrp="1" noChangeAspect="1"/>
          </p:cNvSpPr>
          <p:nvPr>
            <p:ph type="pic" sz="quarter" idx="24" hasCustomPrompt="1"/>
          </p:nvPr>
        </p:nvSpPr>
        <p:spPr>
          <a:xfrm>
            <a:off x="4591113" y="6126597"/>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smtClean="0"/>
              <a:t>Klik op het pictogram als u een logo wilt toevoegen</a:t>
            </a:r>
            <a:endParaRPr lang="nl-NL" noProof="0" dirty="0"/>
          </a:p>
        </p:txBody>
      </p:sp>
      <p:sp>
        <p:nvSpPr>
          <p:cNvPr id="14" name="Tijdelijke aanduiding voor afbeelding 24"/>
          <p:cNvSpPr>
            <a:spLocks noGrp="1" noChangeAspect="1"/>
          </p:cNvSpPr>
          <p:nvPr>
            <p:ph type="pic" sz="quarter" idx="25" hasCustomPrompt="1"/>
          </p:nvPr>
        </p:nvSpPr>
        <p:spPr>
          <a:xfrm>
            <a:off x="6138115" y="6126597"/>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smtClean="0"/>
              <a:t>Klik op het pictogram als u een logo wilt toevoegen</a:t>
            </a:r>
            <a:endParaRPr lang="nl-NL" noProof="0" dirty="0"/>
          </a:p>
        </p:txBody>
      </p:sp>
      <p:sp>
        <p:nvSpPr>
          <p:cNvPr id="15" name="Tijdelijke aanduiding voor afbeelding 24"/>
          <p:cNvSpPr>
            <a:spLocks noGrp="1" noChangeAspect="1"/>
          </p:cNvSpPr>
          <p:nvPr>
            <p:ph type="pic" sz="quarter" idx="26" hasCustomPrompt="1"/>
          </p:nvPr>
        </p:nvSpPr>
        <p:spPr>
          <a:xfrm>
            <a:off x="7685119" y="6126597"/>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smtClean="0"/>
              <a:t>Klik op het pictogram als u een logo wilt toevoegen</a:t>
            </a:r>
            <a:endParaRPr lang="nl-NL" noProof="0" dirty="0"/>
          </a:p>
        </p:txBody>
      </p:sp>
      <p:sp>
        <p:nvSpPr>
          <p:cNvPr id="1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39112640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tandaard tekstslide met bullets">
    <p:spTree>
      <p:nvGrpSpPr>
        <p:cNvPr id="1" name=""/>
        <p:cNvGrpSpPr/>
        <p:nvPr/>
      </p:nvGrpSpPr>
      <p:grpSpPr>
        <a:xfrm>
          <a:off x="0" y="0"/>
          <a:ext cx="0" cy="0"/>
          <a:chOff x="0" y="0"/>
          <a:chExt cx="0" cy="0"/>
        </a:xfrm>
      </p:grpSpPr>
      <p:sp>
        <p:nvSpPr>
          <p:cNvPr id="2" name="Titel 1"/>
          <p:cNvSpPr>
            <a:spLocks noGrp="1"/>
          </p:cNvSpPr>
          <p:nvPr>
            <p:ph type="title"/>
          </p:nvPr>
        </p:nvSpPr>
        <p:spPr>
          <a:blipFill>
            <a:blip r:embed="rId2" cstate="print">
              <a:extLst>
                <a:ext uri="{28A0092B-C50C-407E-A947-70E740481C1C}">
                  <a14:useLocalDpi xmlns:a14="http://schemas.microsoft.com/office/drawing/2010/main" val="0"/>
                </a:ext>
              </a:extLst>
            </a:blip>
            <a:stretch>
              <a:fillRect/>
            </a:stretch>
          </a:blipFill>
        </p:spPr>
        <p:txBody>
          <a:bodyPr/>
          <a:lstStyle/>
          <a:p>
            <a:r>
              <a:rPr lang="nl-NL" dirty="0" smtClean="0"/>
              <a:t>Klik om de stijl te bewerken</a:t>
            </a:r>
            <a:endParaRPr lang="nl-NL" dirty="0"/>
          </a:p>
        </p:txBody>
      </p:sp>
      <p:sp>
        <p:nvSpPr>
          <p:cNvPr id="5" name="Tijdelijke aanduiding voor tekst 4"/>
          <p:cNvSpPr>
            <a:spLocks noGrp="1"/>
          </p:cNvSpPr>
          <p:nvPr>
            <p:ph type="body" sz="quarter" idx="11"/>
          </p:nvPr>
        </p:nvSpPr>
        <p:spPr>
          <a:xfrm>
            <a:off x="428625" y="1838325"/>
            <a:ext cx="8429626" cy="4124325"/>
          </a:xfrm>
        </p:spPr>
        <p:txBody>
          <a:bodyPr/>
          <a:lstStyle>
            <a:lvl1pPr>
              <a:lnSpc>
                <a:spcPts val="2500"/>
              </a:lnSpc>
              <a:defRPr/>
            </a:lvl1pPr>
            <a:lvl2pPr>
              <a:lnSpc>
                <a:spcPts val="2500"/>
              </a:lnSpc>
              <a:defRPr/>
            </a:lvl2pPr>
            <a:lvl3pPr>
              <a:lnSpc>
                <a:spcPts val="2500"/>
              </a:lnSpc>
              <a:defRPr/>
            </a:lvl3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4" name="Rectangle 6"/>
          <p:cNvSpPr>
            <a:spLocks noGrp="1" noChangeArrowheads="1"/>
          </p:cNvSpPr>
          <p:nvPr>
            <p:ph type="sldNum" sz="quarter" idx="12"/>
          </p:nvPr>
        </p:nvSpPr>
        <p:spPr>
          <a:xfrm>
            <a:off x="8718550" y="6261100"/>
            <a:ext cx="334963" cy="228600"/>
          </a:xfrm>
          <a:prstGeom prst="rect">
            <a:avLst/>
          </a:prstGeom>
          <a:ln/>
        </p:spPr>
        <p:txBody>
          <a:bodyPr/>
          <a:lstStyle>
            <a:lvl1pPr>
              <a:defRPr/>
            </a:lvl1pPr>
          </a:lstStyle>
          <a:p>
            <a:pPr>
              <a:defRPr/>
            </a:pPr>
            <a:fld id="{EB8D9668-E878-493A-9B90-DFAE0754ED13}" type="slidenum">
              <a:rPr lang="nl-NL"/>
              <a:pPr>
                <a:defRPr/>
              </a:pPr>
              <a:t>‹#›</a:t>
            </a:fld>
            <a:endParaRPr lang="nl-NL"/>
          </a:p>
        </p:txBody>
      </p:sp>
    </p:spTree>
    <p:extLst>
      <p:ext uri="{BB962C8B-B14F-4D97-AF65-F5344CB8AC3E}">
        <p14:creationId xmlns:p14="http://schemas.microsoft.com/office/powerpoint/2010/main" val="414194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Slide Number Placeholder 5" hidden="1"/>
          <p:cNvSpPr txBox="1">
            <a:spLocks/>
          </p:cNvSpPr>
          <p:nvPr userDrawn="1"/>
        </p:nvSpPr>
        <p:spPr>
          <a:xfrm>
            <a:off x="8688266" y="6826250"/>
            <a:ext cx="175846" cy="133350"/>
          </a:xfrm>
          <a:prstGeom prst="flowChartProcess">
            <a:avLst/>
          </a:prstGeom>
        </p:spPr>
        <p:txBody>
          <a:bodyPr wrap="none" lIns="0" tIns="0" rIns="0" bIns="0"/>
          <a:lstStyle/>
          <a:p>
            <a:pPr algn="r" fontAlgn="auto">
              <a:spcBef>
                <a:spcPts val="0"/>
              </a:spcBef>
              <a:spcAft>
                <a:spcPts val="0"/>
              </a:spcAft>
              <a:defRPr/>
            </a:pPr>
            <a:r>
              <a:rPr lang="nl-NL" sz="900">
                <a:solidFill>
                  <a:srgbClr val="000000"/>
                </a:solidFill>
                <a:latin typeface="Arial"/>
              </a:rPr>
              <a:t>‹#›</a:t>
            </a:r>
          </a:p>
          <a:p>
            <a:pPr algn="r" fontAlgn="auto">
              <a:spcBef>
                <a:spcPts val="0"/>
              </a:spcBef>
              <a:spcAft>
                <a:spcPts val="0"/>
              </a:spcAft>
              <a:defRPr/>
            </a:pPr>
            <a:endParaRPr lang="nl-NL" sz="900" dirty="0">
              <a:solidFill>
                <a:srgbClr val="000000"/>
              </a:solidFill>
              <a:latin typeface="Arial"/>
            </a:endParaRPr>
          </a:p>
        </p:txBody>
      </p:sp>
      <p:sp>
        <p:nvSpPr>
          <p:cNvPr id="2" name="Title 1"/>
          <p:cNvSpPr>
            <a:spLocks noGrp="1"/>
          </p:cNvSpPr>
          <p:nvPr>
            <p:ph type="title"/>
          </p:nvPr>
        </p:nvSpPr>
        <p:spPr/>
        <p:txBody>
          <a:bodyPr/>
          <a:lstStyle/>
          <a:p>
            <a:r>
              <a:rPr lang="nl-NL" smtClean="0"/>
              <a:t>Click to edit Master title style</a:t>
            </a:r>
            <a:endParaRPr lang="nl-NL" dirty="0"/>
          </a:p>
        </p:txBody>
      </p:sp>
      <p:sp>
        <p:nvSpPr>
          <p:cNvPr id="8" name="Text Placeholder 7"/>
          <p:cNvSpPr>
            <a:spLocks noGrp="1"/>
          </p:cNvSpPr>
          <p:nvPr>
            <p:ph type="body" sz="quarter" idx="13"/>
          </p:nvPr>
        </p:nvSpPr>
        <p:spPr>
          <a:xfrm>
            <a:off x="422031" y="1508400"/>
            <a:ext cx="8301046" cy="4590000"/>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nl-NL" dirty="0"/>
          </a:p>
        </p:txBody>
      </p:sp>
    </p:spTree>
    <p:extLst>
      <p:ext uri="{BB962C8B-B14F-4D97-AF65-F5344CB8AC3E}">
        <p14:creationId xmlns:p14="http://schemas.microsoft.com/office/powerpoint/2010/main" val="208641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48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Klik</a:t>
            </a:r>
            <a:r>
              <a:rPr lang="en-GB" dirty="0" smtClean="0"/>
              <a:t> om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Tree>
    <p:extLst>
      <p:ext uri="{BB962C8B-B14F-4D97-AF65-F5344CB8AC3E}">
        <p14:creationId xmlns:p14="http://schemas.microsoft.com/office/powerpoint/2010/main" val="15558308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38"/>
          <p:cNvSpPr>
            <a:spLocks noChangeArrowheads="1"/>
          </p:cNvSpPr>
          <p:nvPr userDrawn="1">
            <p:custDataLst>
              <p:tags r:id="rId1"/>
            </p:custDataLst>
          </p:nvPr>
        </p:nvSpPr>
        <p:spPr bwMode="gray">
          <a:xfrm>
            <a:off x="0" y="5060983"/>
            <a:ext cx="9144000" cy="1800225"/>
          </a:xfrm>
          <a:prstGeom prst="rect">
            <a:avLst/>
          </a:prstGeom>
          <a:solidFill>
            <a:srgbClr val="79A2B3"/>
          </a:solidFill>
          <a:ln w="9525" algn="ctr">
            <a:solidFill>
              <a:srgbClr val="79A2B3"/>
            </a:solidFill>
            <a:miter lim="800000"/>
            <a:headEnd/>
            <a:tailEnd/>
          </a:ln>
        </p:spPr>
        <p:txBody>
          <a:bodyPr wrap="none" anchor="ctr"/>
          <a:lstStyle/>
          <a:p>
            <a:endParaRPr lang="nl-NL" smtClean="0">
              <a:solidFill>
                <a:srgbClr val="000000"/>
              </a:solidFill>
              <a:latin typeface="Arial" charset="0"/>
              <a:cs typeface="Arial" charset="0"/>
            </a:endParaRPr>
          </a:p>
        </p:txBody>
      </p:sp>
      <p:sp>
        <p:nvSpPr>
          <p:cNvPr id="3" name="Rectangle 2"/>
          <p:cNvSpPr/>
          <p:nvPr userDrawn="1"/>
        </p:nvSpPr>
        <p:spPr>
          <a:xfrm>
            <a:off x="2820866" y="5397500"/>
            <a:ext cx="3666392" cy="674688"/>
          </a:xfrm>
          <a:prstGeom prst="rect">
            <a:avLst/>
          </a:prstGeom>
          <a:solidFill>
            <a:srgbClr val="79A2B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2400" b="1">
                <a:solidFill>
                  <a:srgbClr val="FFFFFF"/>
                </a:solidFill>
                <a:cs typeface="Arial" charset="0"/>
              </a:rPr>
              <a:t>Topsector Agro&amp;Food</a:t>
            </a:r>
          </a:p>
        </p:txBody>
      </p:sp>
      <p:sp>
        <p:nvSpPr>
          <p:cNvPr id="4" name="Rectangle 3"/>
          <p:cNvSpPr/>
          <p:nvPr userDrawn="1"/>
        </p:nvSpPr>
        <p:spPr>
          <a:xfrm>
            <a:off x="542193" y="1606550"/>
            <a:ext cx="7282962" cy="2743200"/>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fontAlgn="auto">
              <a:spcBef>
                <a:spcPts val="0"/>
              </a:spcBef>
              <a:spcAft>
                <a:spcPts val="0"/>
              </a:spcAft>
              <a:defRPr/>
            </a:pPr>
            <a:endParaRPr lang="nl-NL" sz="2400" dirty="0">
              <a:solidFill>
                <a:srgbClr val="000000"/>
              </a:solidFill>
            </a:endParaRPr>
          </a:p>
        </p:txBody>
      </p:sp>
    </p:spTree>
    <p:extLst>
      <p:ext uri="{BB962C8B-B14F-4D97-AF65-F5344CB8AC3E}">
        <p14:creationId xmlns:p14="http://schemas.microsoft.com/office/powerpoint/2010/main" val="2582314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Slide Number Placeholder 5" hidden="1"/>
          <p:cNvSpPr>
            <a:spLocks/>
          </p:cNvSpPr>
          <p:nvPr userDrawn="1"/>
        </p:nvSpPr>
        <p:spPr bwMode="auto">
          <a:xfrm>
            <a:off x="8688266" y="6826250"/>
            <a:ext cx="175846" cy="1333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gn="r"/>
            <a:r>
              <a:rPr lang="nl-NL" sz="900" smtClean="0">
                <a:solidFill>
                  <a:srgbClr val="000000"/>
                </a:solidFill>
                <a:latin typeface="Arial" charset="0"/>
                <a:cs typeface="Arial" charset="0"/>
              </a:rPr>
              <a:t>‹#›</a:t>
            </a:r>
          </a:p>
          <a:p>
            <a:pPr algn="r"/>
            <a:endParaRPr lang="nl-NL" sz="900" smtClean="0">
              <a:solidFill>
                <a:srgbClr val="000000"/>
              </a:solidFill>
              <a:latin typeface="Arial" charset="0"/>
              <a:cs typeface="Arial" charset="0"/>
            </a:endParaRPr>
          </a:p>
        </p:txBody>
      </p:sp>
      <p:sp>
        <p:nvSpPr>
          <p:cNvPr id="2" name="Title 1"/>
          <p:cNvSpPr>
            <a:spLocks noGrp="1"/>
          </p:cNvSpPr>
          <p:nvPr>
            <p:ph type="title"/>
          </p:nvPr>
        </p:nvSpPr>
        <p:spPr/>
        <p:txBody>
          <a:bodyPr/>
          <a:lstStyle/>
          <a:p>
            <a:r>
              <a:rPr lang="nl-NL" smtClean="0"/>
              <a:t>Click to edit Master title style</a:t>
            </a:r>
            <a:endParaRPr lang="nl-NL" dirty="0"/>
          </a:p>
        </p:txBody>
      </p:sp>
      <p:sp>
        <p:nvSpPr>
          <p:cNvPr id="8" name="Text Placeholder 7"/>
          <p:cNvSpPr>
            <a:spLocks noGrp="1"/>
          </p:cNvSpPr>
          <p:nvPr>
            <p:ph type="body" sz="quarter" idx="13"/>
          </p:nvPr>
        </p:nvSpPr>
        <p:spPr>
          <a:xfrm>
            <a:off x="422031" y="1508400"/>
            <a:ext cx="8301046" cy="4590000"/>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nl-NL" dirty="0"/>
          </a:p>
        </p:txBody>
      </p:sp>
    </p:spTree>
    <p:extLst>
      <p:ext uri="{BB962C8B-B14F-4D97-AF65-F5344CB8AC3E}">
        <p14:creationId xmlns:p14="http://schemas.microsoft.com/office/powerpoint/2010/main" val="1893185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nl-NL" dirty="0"/>
          </a:p>
        </p:txBody>
      </p:sp>
    </p:spTree>
    <p:extLst>
      <p:ext uri="{BB962C8B-B14F-4D97-AF65-F5344CB8AC3E}">
        <p14:creationId xmlns:p14="http://schemas.microsoft.com/office/powerpoint/2010/main" val="3623739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42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127049317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38"/>
          <p:cNvSpPr>
            <a:spLocks noChangeArrowheads="1"/>
          </p:cNvSpPr>
          <p:nvPr userDrawn="1">
            <p:custDataLst>
              <p:tags r:id="rId1"/>
            </p:custDataLst>
          </p:nvPr>
        </p:nvSpPr>
        <p:spPr bwMode="gray">
          <a:xfrm>
            <a:off x="0" y="5060981"/>
            <a:ext cx="9144000" cy="1800225"/>
          </a:xfrm>
          <a:prstGeom prst="rect">
            <a:avLst/>
          </a:prstGeom>
          <a:solidFill>
            <a:srgbClr val="79A2B3"/>
          </a:solidFill>
          <a:ln w="9525" algn="ctr">
            <a:solidFill>
              <a:srgbClr val="79A2B3"/>
            </a:solidFill>
            <a:miter lim="800000"/>
            <a:headEnd/>
            <a:tailEnd/>
          </a:ln>
        </p:spPr>
        <p:txBody>
          <a:bodyPr wrap="none" anchor="ctr"/>
          <a:lstStyle/>
          <a:p>
            <a:endParaRPr lang="nl-NL" smtClean="0">
              <a:solidFill>
                <a:srgbClr val="000000"/>
              </a:solidFill>
              <a:latin typeface="Arial" charset="0"/>
              <a:cs typeface="Arial" charset="0"/>
            </a:endParaRPr>
          </a:p>
        </p:txBody>
      </p:sp>
      <p:sp>
        <p:nvSpPr>
          <p:cNvPr id="3" name="Rectangle 2"/>
          <p:cNvSpPr/>
          <p:nvPr userDrawn="1"/>
        </p:nvSpPr>
        <p:spPr>
          <a:xfrm>
            <a:off x="2820866" y="5397500"/>
            <a:ext cx="3666392" cy="674688"/>
          </a:xfrm>
          <a:prstGeom prst="rect">
            <a:avLst/>
          </a:prstGeom>
          <a:solidFill>
            <a:srgbClr val="79A2B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2400" b="1">
                <a:solidFill>
                  <a:srgbClr val="FFFFFF"/>
                </a:solidFill>
                <a:cs typeface="Arial" charset="0"/>
              </a:rPr>
              <a:t>Topsector Agro&amp;Food</a:t>
            </a:r>
          </a:p>
        </p:txBody>
      </p:sp>
      <p:sp>
        <p:nvSpPr>
          <p:cNvPr id="4" name="Rectangle 3"/>
          <p:cNvSpPr/>
          <p:nvPr userDrawn="1"/>
        </p:nvSpPr>
        <p:spPr>
          <a:xfrm>
            <a:off x="542193" y="1606550"/>
            <a:ext cx="7282962" cy="2743200"/>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fontAlgn="auto">
              <a:spcBef>
                <a:spcPts val="0"/>
              </a:spcBef>
              <a:spcAft>
                <a:spcPts val="0"/>
              </a:spcAft>
              <a:defRPr/>
            </a:pPr>
            <a:endParaRPr lang="nl-NL" sz="2400" dirty="0">
              <a:solidFill>
                <a:srgbClr val="000000"/>
              </a:solidFill>
            </a:endParaRPr>
          </a:p>
        </p:txBody>
      </p:sp>
    </p:spTree>
    <p:extLst>
      <p:ext uri="{BB962C8B-B14F-4D97-AF65-F5344CB8AC3E}">
        <p14:creationId xmlns:p14="http://schemas.microsoft.com/office/powerpoint/2010/main" val="3931760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Slide Number Placeholder 5" hidden="1"/>
          <p:cNvSpPr>
            <a:spLocks/>
          </p:cNvSpPr>
          <p:nvPr userDrawn="1"/>
        </p:nvSpPr>
        <p:spPr bwMode="auto">
          <a:xfrm>
            <a:off x="8688266" y="6826250"/>
            <a:ext cx="175846" cy="1333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gn="r"/>
            <a:r>
              <a:rPr lang="nl-NL" sz="900" smtClean="0">
                <a:solidFill>
                  <a:srgbClr val="000000"/>
                </a:solidFill>
                <a:latin typeface="Arial" charset="0"/>
                <a:cs typeface="Arial" charset="0"/>
              </a:rPr>
              <a:t>‹#›</a:t>
            </a:r>
          </a:p>
          <a:p>
            <a:pPr algn="r"/>
            <a:endParaRPr lang="nl-NL" sz="900" smtClean="0">
              <a:solidFill>
                <a:srgbClr val="000000"/>
              </a:solidFill>
              <a:latin typeface="Arial" charset="0"/>
              <a:cs typeface="Arial" charset="0"/>
            </a:endParaRPr>
          </a:p>
        </p:txBody>
      </p:sp>
      <p:sp>
        <p:nvSpPr>
          <p:cNvPr id="2" name="Title 1"/>
          <p:cNvSpPr>
            <a:spLocks noGrp="1"/>
          </p:cNvSpPr>
          <p:nvPr>
            <p:ph type="title"/>
          </p:nvPr>
        </p:nvSpPr>
        <p:spPr/>
        <p:txBody>
          <a:bodyPr/>
          <a:lstStyle/>
          <a:p>
            <a:r>
              <a:rPr lang="nl-NL" smtClean="0"/>
              <a:t>Click to edit Master title style</a:t>
            </a:r>
            <a:endParaRPr lang="nl-NL" dirty="0"/>
          </a:p>
        </p:txBody>
      </p:sp>
      <p:sp>
        <p:nvSpPr>
          <p:cNvPr id="8" name="Text Placeholder 7"/>
          <p:cNvSpPr>
            <a:spLocks noGrp="1"/>
          </p:cNvSpPr>
          <p:nvPr>
            <p:ph type="body" sz="quarter" idx="13"/>
          </p:nvPr>
        </p:nvSpPr>
        <p:spPr>
          <a:xfrm>
            <a:off x="422031" y="1508400"/>
            <a:ext cx="8301046" cy="4590000"/>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nl-NL" dirty="0"/>
          </a:p>
        </p:txBody>
      </p:sp>
    </p:spTree>
    <p:extLst>
      <p:ext uri="{BB962C8B-B14F-4D97-AF65-F5344CB8AC3E}">
        <p14:creationId xmlns:p14="http://schemas.microsoft.com/office/powerpoint/2010/main" val="1385209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nl-NL" dirty="0"/>
          </a:p>
        </p:txBody>
      </p:sp>
    </p:spTree>
    <p:extLst>
      <p:ext uri="{BB962C8B-B14F-4D97-AF65-F5344CB8AC3E}">
        <p14:creationId xmlns:p14="http://schemas.microsoft.com/office/powerpoint/2010/main" val="1304351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636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38"/>
          <p:cNvSpPr>
            <a:spLocks noChangeArrowheads="1"/>
          </p:cNvSpPr>
          <p:nvPr userDrawn="1">
            <p:custDataLst>
              <p:tags r:id="rId1"/>
            </p:custDataLst>
          </p:nvPr>
        </p:nvSpPr>
        <p:spPr bwMode="gray">
          <a:xfrm>
            <a:off x="0" y="5060975"/>
            <a:ext cx="9144000" cy="1800225"/>
          </a:xfrm>
          <a:prstGeom prst="rect">
            <a:avLst/>
          </a:prstGeom>
          <a:solidFill>
            <a:srgbClr val="79A2B3"/>
          </a:solidFill>
          <a:ln w="9525" algn="ctr">
            <a:solidFill>
              <a:srgbClr val="79A2B3"/>
            </a:solidFill>
            <a:miter lim="800000"/>
            <a:headEnd/>
            <a:tailEnd/>
          </a:ln>
        </p:spPr>
        <p:txBody>
          <a:bodyPr wrap="none" anchor="ctr"/>
          <a:lstStyle/>
          <a:p>
            <a:endParaRPr lang="nl-NL" smtClean="0">
              <a:solidFill>
                <a:srgbClr val="000000"/>
              </a:solidFill>
              <a:latin typeface="Arial" charset="0"/>
              <a:cs typeface="Arial" charset="0"/>
            </a:endParaRPr>
          </a:p>
        </p:txBody>
      </p:sp>
      <p:sp>
        <p:nvSpPr>
          <p:cNvPr id="3" name="Rectangle 2"/>
          <p:cNvSpPr/>
          <p:nvPr userDrawn="1"/>
        </p:nvSpPr>
        <p:spPr>
          <a:xfrm>
            <a:off x="2820866" y="5397500"/>
            <a:ext cx="3666392" cy="674688"/>
          </a:xfrm>
          <a:prstGeom prst="rect">
            <a:avLst/>
          </a:prstGeom>
          <a:solidFill>
            <a:srgbClr val="79A2B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2400" b="1">
                <a:solidFill>
                  <a:srgbClr val="FFFFFF"/>
                </a:solidFill>
                <a:cs typeface="Arial" charset="0"/>
              </a:rPr>
              <a:t>Topsector Agro&amp;Food</a:t>
            </a:r>
          </a:p>
        </p:txBody>
      </p:sp>
      <p:sp>
        <p:nvSpPr>
          <p:cNvPr id="4" name="Rectangle 3"/>
          <p:cNvSpPr/>
          <p:nvPr userDrawn="1"/>
        </p:nvSpPr>
        <p:spPr>
          <a:xfrm>
            <a:off x="542193" y="1606550"/>
            <a:ext cx="7282962" cy="2743200"/>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fontAlgn="auto">
              <a:spcBef>
                <a:spcPts val="0"/>
              </a:spcBef>
              <a:spcAft>
                <a:spcPts val="0"/>
              </a:spcAft>
              <a:defRPr/>
            </a:pPr>
            <a:endParaRPr lang="nl-NL" sz="2400" dirty="0">
              <a:solidFill>
                <a:srgbClr val="000000"/>
              </a:solidFill>
            </a:endParaRPr>
          </a:p>
        </p:txBody>
      </p:sp>
    </p:spTree>
    <p:extLst>
      <p:ext uri="{BB962C8B-B14F-4D97-AF65-F5344CB8AC3E}">
        <p14:creationId xmlns:p14="http://schemas.microsoft.com/office/powerpoint/2010/main" val="3274411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Slide Number Placeholder 5" hidden="1"/>
          <p:cNvSpPr>
            <a:spLocks/>
          </p:cNvSpPr>
          <p:nvPr userDrawn="1"/>
        </p:nvSpPr>
        <p:spPr bwMode="auto">
          <a:xfrm>
            <a:off x="8688266" y="6826250"/>
            <a:ext cx="175846" cy="1333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gn="r"/>
            <a:r>
              <a:rPr lang="nl-NL" sz="900" smtClean="0">
                <a:solidFill>
                  <a:srgbClr val="000000"/>
                </a:solidFill>
                <a:latin typeface="Arial" charset="0"/>
                <a:cs typeface="Arial" charset="0"/>
              </a:rPr>
              <a:t>‹#›</a:t>
            </a:r>
          </a:p>
          <a:p>
            <a:pPr algn="r"/>
            <a:endParaRPr lang="nl-NL" sz="900" smtClean="0">
              <a:solidFill>
                <a:srgbClr val="000000"/>
              </a:solidFill>
              <a:latin typeface="Arial" charset="0"/>
              <a:cs typeface="Arial" charset="0"/>
            </a:endParaRPr>
          </a:p>
        </p:txBody>
      </p:sp>
      <p:sp>
        <p:nvSpPr>
          <p:cNvPr id="2" name="Title 1"/>
          <p:cNvSpPr>
            <a:spLocks noGrp="1"/>
          </p:cNvSpPr>
          <p:nvPr>
            <p:ph type="title"/>
          </p:nvPr>
        </p:nvSpPr>
        <p:spPr/>
        <p:txBody>
          <a:bodyPr/>
          <a:lstStyle/>
          <a:p>
            <a:r>
              <a:rPr lang="nl-NL" smtClean="0"/>
              <a:t>Click to edit Master title style</a:t>
            </a:r>
            <a:endParaRPr lang="nl-NL" dirty="0"/>
          </a:p>
        </p:txBody>
      </p:sp>
      <p:sp>
        <p:nvSpPr>
          <p:cNvPr id="8" name="Text Placeholder 7"/>
          <p:cNvSpPr>
            <a:spLocks noGrp="1"/>
          </p:cNvSpPr>
          <p:nvPr>
            <p:ph type="body" sz="quarter" idx="13"/>
          </p:nvPr>
        </p:nvSpPr>
        <p:spPr>
          <a:xfrm>
            <a:off x="422031" y="1508400"/>
            <a:ext cx="8301046" cy="4590000"/>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nl-NL" dirty="0"/>
          </a:p>
        </p:txBody>
      </p:sp>
    </p:spTree>
    <p:extLst>
      <p:ext uri="{BB962C8B-B14F-4D97-AF65-F5344CB8AC3E}">
        <p14:creationId xmlns:p14="http://schemas.microsoft.com/office/powerpoint/2010/main" val="2340437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nl-NL" dirty="0"/>
          </a:p>
        </p:txBody>
      </p:sp>
    </p:spTree>
    <p:extLst>
      <p:ext uri="{BB962C8B-B14F-4D97-AF65-F5344CB8AC3E}">
        <p14:creationId xmlns:p14="http://schemas.microsoft.com/office/powerpoint/2010/main" val="4117406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89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38"/>
          <p:cNvSpPr>
            <a:spLocks noChangeArrowheads="1"/>
          </p:cNvSpPr>
          <p:nvPr userDrawn="1">
            <p:custDataLst>
              <p:tags r:id="rId1"/>
            </p:custDataLst>
          </p:nvPr>
        </p:nvSpPr>
        <p:spPr bwMode="gray">
          <a:xfrm>
            <a:off x="0" y="5060969"/>
            <a:ext cx="9144000" cy="1800225"/>
          </a:xfrm>
          <a:prstGeom prst="rect">
            <a:avLst/>
          </a:prstGeom>
          <a:solidFill>
            <a:srgbClr val="79A2B3"/>
          </a:solidFill>
          <a:ln w="9525" algn="ctr">
            <a:solidFill>
              <a:srgbClr val="79A2B3"/>
            </a:solidFill>
            <a:miter lim="800000"/>
            <a:headEnd/>
            <a:tailEnd/>
          </a:ln>
        </p:spPr>
        <p:txBody>
          <a:bodyPr wrap="none" anchor="ctr"/>
          <a:lstStyle/>
          <a:p>
            <a:endParaRPr lang="nl-NL" smtClean="0">
              <a:solidFill>
                <a:srgbClr val="000000"/>
              </a:solidFill>
              <a:latin typeface="Arial" charset="0"/>
              <a:cs typeface="Arial" charset="0"/>
            </a:endParaRPr>
          </a:p>
        </p:txBody>
      </p:sp>
      <p:sp>
        <p:nvSpPr>
          <p:cNvPr id="3" name="Rectangle 2"/>
          <p:cNvSpPr/>
          <p:nvPr userDrawn="1"/>
        </p:nvSpPr>
        <p:spPr>
          <a:xfrm>
            <a:off x="2820866" y="5397500"/>
            <a:ext cx="3666392" cy="674688"/>
          </a:xfrm>
          <a:prstGeom prst="rect">
            <a:avLst/>
          </a:prstGeom>
          <a:solidFill>
            <a:srgbClr val="79A2B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2400" b="1">
                <a:solidFill>
                  <a:srgbClr val="FFFFFF"/>
                </a:solidFill>
                <a:cs typeface="Arial" charset="0"/>
              </a:rPr>
              <a:t>Topsector Agro&amp;Food</a:t>
            </a:r>
          </a:p>
        </p:txBody>
      </p:sp>
      <p:sp>
        <p:nvSpPr>
          <p:cNvPr id="4" name="Rectangle 3"/>
          <p:cNvSpPr/>
          <p:nvPr userDrawn="1"/>
        </p:nvSpPr>
        <p:spPr>
          <a:xfrm>
            <a:off x="542193" y="1606550"/>
            <a:ext cx="7282962" cy="2743200"/>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fontAlgn="auto">
              <a:spcBef>
                <a:spcPts val="0"/>
              </a:spcBef>
              <a:spcAft>
                <a:spcPts val="0"/>
              </a:spcAft>
              <a:defRPr/>
            </a:pPr>
            <a:endParaRPr lang="nl-NL" sz="2400" dirty="0">
              <a:solidFill>
                <a:srgbClr val="000000"/>
              </a:solidFill>
            </a:endParaRPr>
          </a:p>
        </p:txBody>
      </p:sp>
    </p:spTree>
    <p:extLst>
      <p:ext uri="{BB962C8B-B14F-4D97-AF65-F5344CB8AC3E}">
        <p14:creationId xmlns:p14="http://schemas.microsoft.com/office/powerpoint/2010/main" val="3518207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Slide Number Placeholder 5" hidden="1"/>
          <p:cNvSpPr>
            <a:spLocks/>
          </p:cNvSpPr>
          <p:nvPr userDrawn="1"/>
        </p:nvSpPr>
        <p:spPr bwMode="auto">
          <a:xfrm>
            <a:off x="8688266" y="6826250"/>
            <a:ext cx="175846" cy="13335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gn="r"/>
            <a:r>
              <a:rPr lang="nl-NL" sz="900" smtClean="0">
                <a:solidFill>
                  <a:srgbClr val="000000"/>
                </a:solidFill>
                <a:latin typeface="Arial" charset="0"/>
                <a:cs typeface="Arial" charset="0"/>
              </a:rPr>
              <a:t>‹#›</a:t>
            </a:r>
          </a:p>
          <a:p>
            <a:pPr algn="r"/>
            <a:endParaRPr lang="nl-NL" sz="900" smtClean="0">
              <a:solidFill>
                <a:srgbClr val="000000"/>
              </a:solidFill>
              <a:latin typeface="Arial" charset="0"/>
              <a:cs typeface="Arial" charset="0"/>
            </a:endParaRPr>
          </a:p>
        </p:txBody>
      </p:sp>
      <p:sp>
        <p:nvSpPr>
          <p:cNvPr id="2" name="Title 1"/>
          <p:cNvSpPr>
            <a:spLocks noGrp="1"/>
          </p:cNvSpPr>
          <p:nvPr>
            <p:ph type="title"/>
          </p:nvPr>
        </p:nvSpPr>
        <p:spPr/>
        <p:txBody>
          <a:bodyPr/>
          <a:lstStyle/>
          <a:p>
            <a:r>
              <a:rPr lang="nl-NL" smtClean="0"/>
              <a:t>Click to edit Master title style</a:t>
            </a:r>
            <a:endParaRPr lang="nl-NL" dirty="0"/>
          </a:p>
        </p:txBody>
      </p:sp>
      <p:sp>
        <p:nvSpPr>
          <p:cNvPr id="8" name="Text Placeholder 7"/>
          <p:cNvSpPr>
            <a:spLocks noGrp="1"/>
          </p:cNvSpPr>
          <p:nvPr>
            <p:ph type="body" sz="quarter" idx="13"/>
          </p:nvPr>
        </p:nvSpPr>
        <p:spPr>
          <a:xfrm>
            <a:off x="422031" y="1508400"/>
            <a:ext cx="8301046" cy="4590000"/>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nl-NL" dirty="0"/>
          </a:p>
        </p:txBody>
      </p:sp>
    </p:spTree>
    <p:extLst>
      <p:ext uri="{BB962C8B-B14F-4D97-AF65-F5344CB8AC3E}">
        <p14:creationId xmlns:p14="http://schemas.microsoft.com/office/powerpoint/2010/main" val="381873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val="329501741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nl-NL" dirty="0"/>
          </a:p>
        </p:txBody>
      </p:sp>
    </p:spTree>
    <p:extLst>
      <p:ext uri="{BB962C8B-B14F-4D97-AF65-F5344CB8AC3E}">
        <p14:creationId xmlns:p14="http://schemas.microsoft.com/office/powerpoint/2010/main" val="3393192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454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38"/>
          <p:cNvSpPr>
            <a:spLocks noChangeArrowheads="1"/>
          </p:cNvSpPr>
          <p:nvPr userDrawn="1">
            <p:custDataLst>
              <p:tags r:id="rId1"/>
            </p:custDataLst>
          </p:nvPr>
        </p:nvSpPr>
        <p:spPr bwMode="gray">
          <a:xfrm>
            <a:off x="0" y="5060961"/>
            <a:ext cx="9144000" cy="1800225"/>
          </a:xfrm>
          <a:prstGeom prst="rect">
            <a:avLst/>
          </a:prstGeom>
          <a:solidFill>
            <a:srgbClr val="79A2B3"/>
          </a:solidFill>
          <a:ln w="9525" algn="ctr">
            <a:solidFill>
              <a:srgbClr val="79A2B3"/>
            </a:solidFill>
            <a:miter lim="800000"/>
            <a:headEnd/>
            <a:tailEnd/>
          </a:ln>
          <a:effectLst/>
        </p:spPr>
        <p:txBody>
          <a:bodyPr wrap="none" anchor="ctr"/>
          <a:lstStyle/>
          <a:p>
            <a:pPr fontAlgn="auto">
              <a:spcBef>
                <a:spcPts val="0"/>
              </a:spcBef>
              <a:spcAft>
                <a:spcPts val="0"/>
              </a:spcAft>
              <a:defRPr/>
            </a:pPr>
            <a:endParaRPr lang="nl-NL">
              <a:solidFill>
                <a:srgbClr val="000000"/>
              </a:solidFill>
              <a:latin typeface="Arial"/>
              <a:cs typeface="Arial" charset="0"/>
            </a:endParaRPr>
          </a:p>
        </p:txBody>
      </p:sp>
      <p:sp>
        <p:nvSpPr>
          <p:cNvPr id="3" name="Rectangle 2"/>
          <p:cNvSpPr/>
          <p:nvPr userDrawn="1"/>
        </p:nvSpPr>
        <p:spPr>
          <a:xfrm>
            <a:off x="2820866" y="5397500"/>
            <a:ext cx="3666392" cy="674688"/>
          </a:xfrm>
          <a:prstGeom prst="rect">
            <a:avLst/>
          </a:prstGeom>
          <a:solidFill>
            <a:srgbClr val="79A2B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2400" b="1">
                <a:solidFill>
                  <a:srgbClr val="FFFFFF"/>
                </a:solidFill>
                <a:cs typeface="Arial" charset="0"/>
              </a:rPr>
              <a:t>Topsector Agro&amp;Food</a:t>
            </a:r>
          </a:p>
        </p:txBody>
      </p:sp>
      <p:sp>
        <p:nvSpPr>
          <p:cNvPr id="4" name="Rectangle 3"/>
          <p:cNvSpPr/>
          <p:nvPr userDrawn="1"/>
        </p:nvSpPr>
        <p:spPr>
          <a:xfrm>
            <a:off x="542193" y="1606550"/>
            <a:ext cx="7282962" cy="2743200"/>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fontAlgn="auto">
              <a:spcBef>
                <a:spcPts val="0"/>
              </a:spcBef>
              <a:spcAft>
                <a:spcPts val="0"/>
              </a:spcAft>
              <a:defRPr/>
            </a:pPr>
            <a:endParaRPr lang="nl-NL" sz="2400" dirty="0">
              <a:solidFill>
                <a:srgbClr val="000000"/>
              </a:solidFill>
            </a:endParaRPr>
          </a:p>
        </p:txBody>
      </p:sp>
    </p:spTree>
    <p:extLst>
      <p:ext uri="{BB962C8B-B14F-4D97-AF65-F5344CB8AC3E}">
        <p14:creationId xmlns:p14="http://schemas.microsoft.com/office/powerpoint/2010/main" val="1531466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Slide Number Placeholder 5" hidden="1"/>
          <p:cNvSpPr txBox="1">
            <a:spLocks/>
          </p:cNvSpPr>
          <p:nvPr userDrawn="1"/>
        </p:nvSpPr>
        <p:spPr>
          <a:xfrm>
            <a:off x="8688266" y="6826250"/>
            <a:ext cx="175846" cy="133350"/>
          </a:xfrm>
          <a:prstGeom prst="flowChartProcess">
            <a:avLst/>
          </a:prstGeom>
        </p:spPr>
        <p:txBody>
          <a:bodyPr wrap="none" lIns="0" tIns="0" rIns="0" bIns="0"/>
          <a:lstStyle/>
          <a:p>
            <a:pPr algn="r" fontAlgn="auto">
              <a:spcBef>
                <a:spcPts val="0"/>
              </a:spcBef>
              <a:spcAft>
                <a:spcPts val="0"/>
              </a:spcAft>
              <a:defRPr/>
            </a:pPr>
            <a:r>
              <a:rPr lang="nl-NL" sz="900">
                <a:solidFill>
                  <a:srgbClr val="000000"/>
                </a:solidFill>
                <a:latin typeface="Arial"/>
                <a:cs typeface="Arial" charset="0"/>
              </a:rPr>
              <a:t>‹#›</a:t>
            </a:r>
          </a:p>
          <a:p>
            <a:pPr algn="r" fontAlgn="auto">
              <a:spcBef>
                <a:spcPts val="0"/>
              </a:spcBef>
              <a:spcAft>
                <a:spcPts val="0"/>
              </a:spcAft>
              <a:defRPr/>
            </a:pPr>
            <a:endParaRPr lang="nl-NL" sz="900" dirty="0">
              <a:solidFill>
                <a:srgbClr val="000000"/>
              </a:solidFill>
              <a:latin typeface="Arial"/>
              <a:cs typeface="Arial" charset="0"/>
            </a:endParaRPr>
          </a:p>
        </p:txBody>
      </p:sp>
      <p:sp>
        <p:nvSpPr>
          <p:cNvPr id="2" name="Title 1"/>
          <p:cNvSpPr>
            <a:spLocks noGrp="1"/>
          </p:cNvSpPr>
          <p:nvPr>
            <p:ph type="title"/>
          </p:nvPr>
        </p:nvSpPr>
        <p:spPr/>
        <p:txBody>
          <a:bodyPr/>
          <a:lstStyle/>
          <a:p>
            <a:r>
              <a:rPr lang="nl-NL" smtClean="0"/>
              <a:t>Click to edit Master title style</a:t>
            </a:r>
            <a:endParaRPr lang="nl-NL" dirty="0"/>
          </a:p>
        </p:txBody>
      </p:sp>
      <p:sp>
        <p:nvSpPr>
          <p:cNvPr id="8" name="Text Placeholder 7"/>
          <p:cNvSpPr>
            <a:spLocks noGrp="1"/>
          </p:cNvSpPr>
          <p:nvPr>
            <p:ph type="body" sz="quarter" idx="13"/>
          </p:nvPr>
        </p:nvSpPr>
        <p:spPr>
          <a:xfrm>
            <a:off x="422031" y="1508400"/>
            <a:ext cx="8301046" cy="4590000"/>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nl-NL" dirty="0"/>
          </a:p>
        </p:txBody>
      </p:sp>
    </p:spTree>
    <p:extLst>
      <p:ext uri="{BB962C8B-B14F-4D97-AF65-F5344CB8AC3E}">
        <p14:creationId xmlns:p14="http://schemas.microsoft.com/office/powerpoint/2010/main" val="3676600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nl-NL" dirty="0"/>
          </a:p>
        </p:txBody>
      </p:sp>
    </p:spTree>
    <p:extLst>
      <p:ext uri="{BB962C8B-B14F-4D97-AF65-F5344CB8AC3E}">
        <p14:creationId xmlns:p14="http://schemas.microsoft.com/office/powerpoint/2010/main" val="335383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032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38"/>
          <p:cNvSpPr>
            <a:spLocks noChangeArrowheads="1"/>
          </p:cNvSpPr>
          <p:nvPr userDrawn="1">
            <p:custDataLst>
              <p:tags r:id="rId1"/>
            </p:custDataLst>
          </p:nvPr>
        </p:nvSpPr>
        <p:spPr bwMode="gray">
          <a:xfrm>
            <a:off x="0" y="5060951"/>
            <a:ext cx="9144000" cy="1800225"/>
          </a:xfrm>
          <a:prstGeom prst="rect">
            <a:avLst/>
          </a:prstGeom>
          <a:solidFill>
            <a:schemeClr val="accent2">
              <a:lumMod val="75000"/>
            </a:schemeClr>
          </a:solidFill>
          <a:ln w="9525" algn="ctr">
            <a:solidFill>
              <a:srgbClr val="79A2B3"/>
            </a:solidFill>
            <a:miter lim="800000"/>
            <a:headEnd/>
            <a:tailEnd/>
          </a:ln>
          <a:effectLst/>
        </p:spPr>
        <p:txBody>
          <a:bodyPr wrap="none" anchor="ctr"/>
          <a:lstStyle/>
          <a:p>
            <a:pPr algn="ctr" fontAlgn="auto">
              <a:spcBef>
                <a:spcPts val="0"/>
              </a:spcBef>
              <a:spcAft>
                <a:spcPts val="0"/>
              </a:spcAft>
              <a:defRPr/>
            </a:pPr>
            <a:endParaRPr lang="nl-NL" sz="1200">
              <a:solidFill>
                <a:srgbClr val="FFFFFF"/>
              </a:solidFill>
              <a:latin typeface="Arial"/>
            </a:endParaRPr>
          </a:p>
        </p:txBody>
      </p:sp>
      <p:sp>
        <p:nvSpPr>
          <p:cNvPr id="3" name="Rectangle 2"/>
          <p:cNvSpPr/>
          <p:nvPr userDrawn="1"/>
        </p:nvSpPr>
        <p:spPr>
          <a:xfrm>
            <a:off x="2820866" y="5397500"/>
            <a:ext cx="3666392" cy="674688"/>
          </a:xfrm>
          <a:prstGeom prst="rect">
            <a:avLst/>
          </a:prstGeom>
          <a:solidFill>
            <a:schemeClr val="accent2">
              <a:lumMod val="75000"/>
            </a:schemeClr>
          </a:solidFill>
          <a:ln w="9525" algn="ctr">
            <a:noFill/>
            <a:miter lim="800000"/>
            <a:headEnd/>
            <a:tailEnd/>
          </a:ln>
          <a:effectLst/>
        </p:spPr>
        <p:txBody>
          <a:bodyPr wrap="none" anchor="ctr"/>
          <a:lstStyle/>
          <a:p>
            <a:pPr algn="ctr" fontAlgn="auto">
              <a:spcBef>
                <a:spcPts val="0"/>
              </a:spcBef>
              <a:spcAft>
                <a:spcPts val="0"/>
              </a:spcAft>
              <a:defRPr/>
            </a:pPr>
            <a:r>
              <a:rPr lang="nl-NL" sz="2400" dirty="0">
                <a:solidFill>
                  <a:srgbClr val="FFFFFF"/>
                </a:solidFill>
                <a:latin typeface="Arial" charset="0"/>
                <a:cs typeface="Arial" charset="0"/>
              </a:rPr>
              <a:t>Topsector </a:t>
            </a:r>
            <a:r>
              <a:rPr lang="nl-NL" sz="2400" dirty="0" err="1">
                <a:solidFill>
                  <a:srgbClr val="FFFFFF"/>
                </a:solidFill>
                <a:latin typeface="Arial" charset="0"/>
                <a:cs typeface="Arial" charset="0"/>
              </a:rPr>
              <a:t>Agri&amp;Food</a:t>
            </a:r>
            <a:endParaRPr lang="nl-NL" sz="2400" dirty="0">
              <a:solidFill>
                <a:srgbClr val="FFFFFF"/>
              </a:solidFill>
              <a:latin typeface="Arial" charset="0"/>
              <a:cs typeface="Arial" charset="0"/>
            </a:endParaRPr>
          </a:p>
        </p:txBody>
      </p:sp>
      <p:sp>
        <p:nvSpPr>
          <p:cNvPr id="4" name="Rectangle 3"/>
          <p:cNvSpPr/>
          <p:nvPr userDrawn="1"/>
        </p:nvSpPr>
        <p:spPr>
          <a:xfrm>
            <a:off x="542193" y="1606550"/>
            <a:ext cx="7282962" cy="2743200"/>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fontAlgn="auto">
              <a:spcBef>
                <a:spcPts val="0"/>
              </a:spcBef>
              <a:spcAft>
                <a:spcPts val="0"/>
              </a:spcAft>
              <a:defRPr/>
            </a:pPr>
            <a:endParaRPr lang="nl-NL" sz="2400" dirty="0">
              <a:solidFill>
                <a:srgbClr val="000000"/>
              </a:solidFill>
            </a:endParaRPr>
          </a:p>
        </p:txBody>
      </p:sp>
    </p:spTree>
    <p:extLst>
      <p:ext uri="{BB962C8B-B14F-4D97-AF65-F5344CB8AC3E}">
        <p14:creationId xmlns:p14="http://schemas.microsoft.com/office/powerpoint/2010/main" val="1191666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Slide Number Placeholder 5" hidden="1"/>
          <p:cNvSpPr txBox="1">
            <a:spLocks/>
          </p:cNvSpPr>
          <p:nvPr userDrawn="1"/>
        </p:nvSpPr>
        <p:spPr>
          <a:xfrm>
            <a:off x="8688266" y="6826250"/>
            <a:ext cx="175846" cy="133350"/>
          </a:xfrm>
          <a:prstGeom prst="flowChartProcess">
            <a:avLst/>
          </a:prstGeom>
        </p:spPr>
        <p:txBody>
          <a:bodyPr wrap="none" lIns="0" tIns="0" rIns="0" bIns="0"/>
          <a:lstStyle/>
          <a:p>
            <a:pPr algn="r" fontAlgn="auto">
              <a:spcBef>
                <a:spcPts val="0"/>
              </a:spcBef>
              <a:spcAft>
                <a:spcPts val="0"/>
              </a:spcAft>
              <a:defRPr/>
            </a:pPr>
            <a:r>
              <a:rPr lang="nl-NL" sz="900">
                <a:solidFill>
                  <a:srgbClr val="000000"/>
                </a:solidFill>
                <a:latin typeface="Arial"/>
              </a:rPr>
              <a:t>‹#›</a:t>
            </a:r>
          </a:p>
          <a:p>
            <a:pPr algn="r" fontAlgn="auto">
              <a:spcBef>
                <a:spcPts val="0"/>
              </a:spcBef>
              <a:spcAft>
                <a:spcPts val="0"/>
              </a:spcAft>
              <a:defRPr/>
            </a:pPr>
            <a:endParaRPr lang="nl-NL" sz="900" dirty="0">
              <a:solidFill>
                <a:srgbClr val="000000"/>
              </a:solidFill>
              <a:latin typeface="Arial"/>
            </a:endParaRPr>
          </a:p>
        </p:txBody>
      </p:sp>
      <p:sp>
        <p:nvSpPr>
          <p:cNvPr id="2" name="Title 1"/>
          <p:cNvSpPr>
            <a:spLocks noGrp="1"/>
          </p:cNvSpPr>
          <p:nvPr>
            <p:ph type="title"/>
          </p:nvPr>
        </p:nvSpPr>
        <p:spPr/>
        <p:txBody>
          <a:bodyPr/>
          <a:lstStyle/>
          <a:p>
            <a:r>
              <a:rPr lang="nl-NL" smtClean="0"/>
              <a:t>Click to edit Master title style</a:t>
            </a:r>
            <a:endParaRPr lang="nl-NL" dirty="0"/>
          </a:p>
        </p:txBody>
      </p:sp>
      <p:sp>
        <p:nvSpPr>
          <p:cNvPr id="8" name="Text Placeholder 7"/>
          <p:cNvSpPr>
            <a:spLocks noGrp="1"/>
          </p:cNvSpPr>
          <p:nvPr>
            <p:ph type="body" sz="quarter" idx="13"/>
          </p:nvPr>
        </p:nvSpPr>
        <p:spPr>
          <a:xfrm>
            <a:off x="422031" y="1508400"/>
            <a:ext cx="8301046" cy="4590000"/>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nl-NL" dirty="0"/>
          </a:p>
        </p:txBody>
      </p:sp>
    </p:spTree>
    <p:extLst>
      <p:ext uri="{BB962C8B-B14F-4D97-AF65-F5344CB8AC3E}">
        <p14:creationId xmlns:p14="http://schemas.microsoft.com/office/powerpoint/2010/main" val="1719625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nl-NL" dirty="0"/>
          </a:p>
        </p:txBody>
      </p:sp>
    </p:spTree>
    <p:extLst>
      <p:ext uri="{BB962C8B-B14F-4D97-AF65-F5344CB8AC3E}">
        <p14:creationId xmlns:p14="http://schemas.microsoft.com/office/powerpoint/2010/main" val="1228633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6" name="Tijdelijke aanduiding voor grafiek 5"/>
          <p:cNvSpPr>
            <a:spLocks noGrp="1"/>
          </p:cNvSpPr>
          <p:nvPr>
            <p:ph type="chart" sz="quarter" idx="17"/>
          </p:nvPr>
        </p:nvSpPr>
        <p:spPr>
          <a:xfrm>
            <a:off x="4791075" y="1752601"/>
            <a:ext cx="4140000" cy="4314825"/>
          </a:xfrm>
          <a:noFill/>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89540675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en-US"/>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Klik om het opmaakprofiel van de modelondertitel te bewerken</a:t>
            </a:r>
            <a:endParaRPr lang="nl-NL"/>
          </a:p>
        </p:txBody>
      </p:sp>
    </p:spTree>
    <p:extLst>
      <p:ext uri="{BB962C8B-B14F-4D97-AF65-F5344CB8AC3E}">
        <p14:creationId xmlns:p14="http://schemas.microsoft.com/office/powerpoint/2010/main" val="308137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Klik om de stijl te bewerken</a:t>
            </a:r>
            <a:endParaRPr lang="nl-NL"/>
          </a:p>
        </p:txBody>
      </p:sp>
      <p:sp>
        <p:nvSpPr>
          <p:cNvPr id="3" name="Tijdelijke aanduiding voor inhoud 2"/>
          <p:cNvSpPr>
            <a:spLocks noGrp="1"/>
          </p:cNvSpPr>
          <p:nvPr>
            <p:ph idx="1"/>
          </p:nvPr>
        </p:nvSpPr>
        <p:spPr/>
        <p:txBody>
          <a:bodyPr/>
          <a:lstStyle/>
          <a:p>
            <a:pPr lvl="0"/>
            <a:r>
              <a:rPr lang="en-US"/>
              <a:t>Klik om de modelstijlen te bewerken</a:t>
            </a:r>
          </a:p>
          <a:p>
            <a:pPr lvl="1"/>
            <a:r>
              <a:rPr lang="en-US"/>
              <a:t>Tweede niveau</a:t>
            </a:r>
          </a:p>
          <a:p>
            <a:pPr lvl="2"/>
            <a:r>
              <a:rPr lang="en-US"/>
              <a:t>Derde niveau</a:t>
            </a:r>
          </a:p>
          <a:p>
            <a:pPr lvl="3"/>
            <a:r>
              <a:rPr lang="en-US"/>
              <a:t>Vierde niveau</a:t>
            </a:r>
          </a:p>
          <a:p>
            <a:pPr lvl="4"/>
            <a:r>
              <a:rPr lang="en-US"/>
              <a:t>Vijfde niveau</a:t>
            </a:r>
            <a:endParaRPr lang="nl-NL"/>
          </a:p>
        </p:txBody>
      </p:sp>
    </p:spTree>
    <p:extLst>
      <p:ext uri="{BB962C8B-B14F-4D97-AF65-F5344CB8AC3E}">
        <p14:creationId xmlns:p14="http://schemas.microsoft.com/office/powerpoint/2010/main" val="712567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435" y="4406903"/>
            <a:ext cx="7772400" cy="1362075"/>
          </a:xfrm>
        </p:spPr>
        <p:txBody>
          <a:bodyPr anchor="t"/>
          <a:lstStyle>
            <a:lvl1pPr algn="l">
              <a:defRPr sz="4000" b="1" cap="all"/>
            </a:lvl1pPr>
          </a:lstStyle>
          <a:p>
            <a:r>
              <a:rPr lang="en-US"/>
              <a:t>Klik om de stijl te bewerken</a:t>
            </a:r>
            <a:endParaRPr lang="nl-NL"/>
          </a:p>
        </p:txBody>
      </p:sp>
      <p:sp>
        <p:nvSpPr>
          <p:cNvPr id="3" name="Tijdelijke aanduiding voor tekst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Klik om de modelstijlen te bewerken</a:t>
            </a:r>
          </a:p>
        </p:txBody>
      </p:sp>
    </p:spTree>
    <p:extLst>
      <p:ext uri="{BB962C8B-B14F-4D97-AF65-F5344CB8AC3E}">
        <p14:creationId xmlns:p14="http://schemas.microsoft.com/office/powerpoint/2010/main" val="131600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Klik om de stijl te bewerken</a:t>
            </a:r>
            <a:endParaRPr lang="nl-NL"/>
          </a:p>
        </p:txBody>
      </p:sp>
      <p:sp>
        <p:nvSpPr>
          <p:cNvPr id="3" name="Tijdelijke aanduiding voor inhoud 2"/>
          <p:cNvSpPr>
            <a:spLocks noGrp="1"/>
          </p:cNvSpPr>
          <p:nvPr>
            <p:ph sz="half" idx="1"/>
          </p:nvPr>
        </p:nvSpPr>
        <p:spPr>
          <a:xfrm>
            <a:off x="422032" y="1508125"/>
            <a:ext cx="4079631" cy="4591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modelstijlen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4642338" y="1508125"/>
            <a:ext cx="4081097" cy="4591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modelstijlen te bewerken</a:t>
            </a:r>
          </a:p>
          <a:p>
            <a:pPr lvl="1"/>
            <a:r>
              <a:rPr lang="en-US"/>
              <a:t>Tweede niveau</a:t>
            </a:r>
          </a:p>
          <a:p>
            <a:pPr lvl="2"/>
            <a:r>
              <a:rPr lang="en-US"/>
              <a:t>Derde niveau</a:t>
            </a:r>
          </a:p>
          <a:p>
            <a:pPr lvl="3"/>
            <a:r>
              <a:rPr lang="en-US"/>
              <a:t>Vierde niveau</a:t>
            </a:r>
          </a:p>
          <a:p>
            <a:pPr lvl="4"/>
            <a:r>
              <a:rPr lang="en-US"/>
              <a:t>Vijfde niveau</a:t>
            </a:r>
            <a:endParaRPr lang="nl-NL"/>
          </a:p>
        </p:txBody>
      </p:sp>
    </p:spTree>
    <p:extLst>
      <p:ext uri="{BB962C8B-B14F-4D97-AF65-F5344CB8AC3E}">
        <p14:creationId xmlns:p14="http://schemas.microsoft.com/office/powerpoint/2010/main" val="3352222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a:t>Klik om de stijl te bewerken</a:t>
            </a:r>
            <a:endParaRPr lang="nl-NL"/>
          </a:p>
        </p:txBody>
      </p:sp>
      <p:sp>
        <p:nvSpPr>
          <p:cNvPr id="3" name="Tijdelijke aanduiding voor tekst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modelstijlen te bewerken</a:t>
            </a:r>
          </a:p>
        </p:txBody>
      </p:sp>
      <p:sp>
        <p:nvSpPr>
          <p:cNvPr id="4" name="Tijdelijke aanduiding voor inhoud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modelstijlen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4645271"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modelstijlen te bewerken</a:t>
            </a:r>
          </a:p>
        </p:txBody>
      </p:sp>
      <p:sp>
        <p:nvSpPr>
          <p:cNvPr id="6" name="Tijdelijke aanduiding voor inhoud 5"/>
          <p:cNvSpPr>
            <a:spLocks noGrp="1"/>
          </p:cNvSpPr>
          <p:nvPr>
            <p:ph sz="quarter" idx="4"/>
          </p:nvPr>
        </p:nvSpPr>
        <p:spPr>
          <a:xfrm>
            <a:off x="4645271"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modelstijlen te bewerken</a:t>
            </a:r>
          </a:p>
          <a:p>
            <a:pPr lvl="1"/>
            <a:r>
              <a:rPr lang="en-US"/>
              <a:t>Tweede niveau</a:t>
            </a:r>
          </a:p>
          <a:p>
            <a:pPr lvl="2"/>
            <a:r>
              <a:rPr lang="en-US"/>
              <a:t>Derde niveau</a:t>
            </a:r>
          </a:p>
          <a:p>
            <a:pPr lvl="3"/>
            <a:r>
              <a:rPr lang="en-US"/>
              <a:t>Vierde niveau</a:t>
            </a:r>
          </a:p>
          <a:p>
            <a:pPr lvl="4"/>
            <a:r>
              <a:rPr lang="en-US"/>
              <a:t>Vijfde niveau</a:t>
            </a:r>
            <a:endParaRPr lang="nl-NL"/>
          </a:p>
        </p:txBody>
      </p:sp>
    </p:spTree>
    <p:extLst>
      <p:ext uri="{BB962C8B-B14F-4D97-AF65-F5344CB8AC3E}">
        <p14:creationId xmlns:p14="http://schemas.microsoft.com/office/powerpoint/2010/main" val="1754868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Klik om de stijl te bewerken</a:t>
            </a:r>
            <a:endParaRPr lang="nl-NL"/>
          </a:p>
        </p:txBody>
      </p:sp>
    </p:spTree>
    <p:extLst>
      <p:ext uri="{BB962C8B-B14F-4D97-AF65-F5344CB8AC3E}">
        <p14:creationId xmlns:p14="http://schemas.microsoft.com/office/powerpoint/2010/main" val="3818078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81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435" cy="1162050"/>
          </a:xfrm>
        </p:spPr>
        <p:txBody>
          <a:bodyPr/>
          <a:lstStyle>
            <a:lvl1pPr algn="l">
              <a:defRPr sz="2000" b="1"/>
            </a:lvl1pPr>
          </a:lstStyle>
          <a:p>
            <a:r>
              <a:rPr lang="en-US"/>
              <a:t>Klik om de stijl te bewerken</a:t>
            </a:r>
            <a:endParaRPr lang="nl-NL"/>
          </a:p>
        </p:txBody>
      </p:sp>
      <p:sp>
        <p:nvSpPr>
          <p:cNvPr id="3" name="Tijdelijke aanduiding voor inhoud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modelstijlen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modelstijlen te bewerken</a:t>
            </a:r>
          </a:p>
        </p:txBody>
      </p:sp>
    </p:spTree>
    <p:extLst>
      <p:ext uri="{BB962C8B-B14F-4D97-AF65-F5344CB8AC3E}">
        <p14:creationId xmlns:p14="http://schemas.microsoft.com/office/powerpoint/2010/main" val="1125054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4800600"/>
            <a:ext cx="5486400" cy="566738"/>
          </a:xfrm>
        </p:spPr>
        <p:txBody>
          <a:bodyPr/>
          <a:lstStyle>
            <a:lvl1pPr algn="l">
              <a:defRPr sz="2000" b="1"/>
            </a:lvl1pPr>
          </a:lstStyle>
          <a:p>
            <a:r>
              <a:rPr lang="en-US"/>
              <a:t>Klik om de stijl te bewerken</a:t>
            </a:r>
            <a:endParaRPr lang="nl-NL"/>
          </a:p>
        </p:txBody>
      </p:sp>
      <p:sp>
        <p:nvSpPr>
          <p:cNvPr id="3" name="Tijdelijke aanduiding voor afbeelding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modelstijlen te bewerken</a:t>
            </a:r>
          </a:p>
        </p:txBody>
      </p:sp>
    </p:spTree>
    <p:extLst>
      <p:ext uri="{BB962C8B-B14F-4D97-AF65-F5344CB8AC3E}">
        <p14:creationId xmlns:p14="http://schemas.microsoft.com/office/powerpoint/2010/main" val="3334101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modelstijlen te bewerken</a:t>
            </a:r>
          </a:p>
          <a:p>
            <a:pPr lvl="1"/>
            <a:r>
              <a:rPr lang="en-US"/>
              <a:t>Tweede niveau</a:t>
            </a:r>
          </a:p>
          <a:p>
            <a:pPr lvl="2"/>
            <a:r>
              <a:rPr lang="en-US"/>
              <a:t>Derde niveau</a:t>
            </a:r>
          </a:p>
          <a:p>
            <a:pPr lvl="3"/>
            <a:r>
              <a:rPr lang="en-US"/>
              <a:t>Vierde niveau</a:t>
            </a:r>
          </a:p>
          <a:p>
            <a:pPr lvl="4"/>
            <a:r>
              <a:rPr lang="en-US"/>
              <a:t>Vijfde niveau</a:t>
            </a:r>
            <a:endParaRPr lang="nl-NL"/>
          </a:p>
        </p:txBody>
      </p:sp>
    </p:spTree>
    <p:extLst>
      <p:ext uri="{BB962C8B-B14F-4D97-AF65-F5344CB8AC3E}">
        <p14:creationId xmlns:p14="http://schemas.microsoft.com/office/powerpoint/2010/main" val="2981718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smtClean="0"/>
              <a:t>Klik om de modelstijlen te bewerken</a:t>
            </a:r>
          </a:p>
          <a:p>
            <a:pPr lvl="1"/>
            <a:r>
              <a:rPr lang="nl-NL" dirty="0" smtClean="0"/>
              <a:t>Tweede niveau</a:t>
            </a:r>
          </a:p>
          <a:p>
            <a:pPr lvl="2"/>
            <a:r>
              <a:rPr lang="nl-NL" dirty="0" smtClean="0"/>
              <a:t>Derde niveau</a:t>
            </a:r>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162839408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48450" y="161925"/>
            <a:ext cx="2074985" cy="5937250"/>
          </a:xfrm>
        </p:spPr>
        <p:txBody>
          <a:bodyPr vert="eaVert"/>
          <a:lstStyle/>
          <a:p>
            <a:r>
              <a:rPr lang="en-US"/>
              <a:t>Klik om de stijl te bewerken</a:t>
            </a:r>
            <a:endParaRPr lang="nl-NL"/>
          </a:p>
        </p:txBody>
      </p:sp>
      <p:sp>
        <p:nvSpPr>
          <p:cNvPr id="3" name="Tijdelijke aanduiding voor verticale tekst 2"/>
          <p:cNvSpPr>
            <a:spLocks noGrp="1"/>
          </p:cNvSpPr>
          <p:nvPr>
            <p:ph type="body" orient="vert" idx="1"/>
          </p:nvPr>
        </p:nvSpPr>
        <p:spPr>
          <a:xfrm>
            <a:off x="422032" y="161925"/>
            <a:ext cx="6085743" cy="5937250"/>
          </a:xfrm>
        </p:spPr>
        <p:txBody>
          <a:bodyPr vert="eaVert"/>
          <a:lstStyle/>
          <a:p>
            <a:pPr lvl="0"/>
            <a:r>
              <a:rPr lang="en-US"/>
              <a:t>Klik om de modelstijlen te bewerken</a:t>
            </a:r>
          </a:p>
          <a:p>
            <a:pPr lvl="1"/>
            <a:r>
              <a:rPr lang="en-US"/>
              <a:t>Tweede niveau</a:t>
            </a:r>
          </a:p>
          <a:p>
            <a:pPr lvl="2"/>
            <a:r>
              <a:rPr lang="en-US"/>
              <a:t>Derde niveau</a:t>
            </a:r>
          </a:p>
          <a:p>
            <a:pPr lvl="3"/>
            <a:r>
              <a:rPr lang="en-US"/>
              <a:t>Vierde niveau</a:t>
            </a:r>
          </a:p>
          <a:p>
            <a:pPr lvl="4"/>
            <a:r>
              <a:rPr lang="en-US"/>
              <a:t>Vijfde niveau</a:t>
            </a:r>
            <a:endParaRPr lang="nl-NL"/>
          </a:p>
        </p:txBody>
      </p:sp>
    </p:spTree>
    <p:extLst>
      <p:ext uri="{BB962C8B-B14F-4D97-AF65-F5344CB8AC3E}">
        <p14:creationId xmlns:p14="http://schemas.microsoft.com/office/powerpoint/2010/main" val="1615344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8" name="Tijdelijke aanduiding voor SmartArt 7"/>
          <p:cNvSpPr>
            <a:spLocks noGrp="1"/>
          </p:cNvSpPr>
          <p:nvPr>
            <p:ph type="dgm" sz="quarter" idx="10"/>
          </p:nvPr>
        </p:nvSpPr>
        <p:spPr>
          <a:xfrm>
            <a:off x="538179" y="1828800"/>
            <a:ext cx="8404225" cy="4133850"/>
          </a:xfrm>
        </p:spPr>
        <p:txBody>
          <a:bodyPr/>
          <a:lstStyle/>
          <a:p>
            <a:endParaRPr lang="nl-NL" dirty="0"/>
          </a:p>
        </p:txBody>
      </p:sp>
    </p:spTree>
    <p:extLst>
      <p:ext uri="{BB962C8B-B14F-4D97-AF65-F5344CB8AC3E}">
        <p14:creationId xmlns:p14="http://schemas.microsoft.com/office/powerpoint/2010/main" val="4607591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Klik om de stijl te bewerken</a:t>
            </a:r>
            <a:endParaRPr lang="nl-NL" dirty="0"/>
          </a:p>
        </p:txBody>
      </p:sp>
    </p:spTree>
    <p:extLst>
      <p:ext uri="{BB962C8B-B14F-4D97-AF65-F5344CB8AC3E}">
        <p14:creationId xmlns:p14="http://schemas.microsoft.com/office/powerpoint/2010/main" val="320351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slide meerder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3044119" y="6126597"/>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smtClean="0"/>
              <a:t>Klik op het pictogram als u een logo wilt toevoegen</a:t>
            </a:r>
            <a:endParaRPr lang="nl-NL" noProof="0" dirty="0"/>
          </a:p>
        </p:txBody>
      </p:sp>
      <p:sp>
        <p:nvSpPr>
          <p:cNvPr id="7" name="Tijdelijke aanduiding voor afbeelding 24"/>
          <p:cNvSpPr>
            <a:spLocks noGrp="1" noChangeAspect="1"/>
          </p:cNvSpPr>
          <p:nvPr>
            <p:ph type="pic" sz="quarter" idx="13"/>
          </p:nvPr>
        </p:nvSpPr>
        <p:spPr bwMode="auto">
          <a:xfrm>
            <a:off x="476511"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6308823"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4714659"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3120495"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p:nvPr>
        </p:nvSpPr>
        <p:spPr>
          <a:xfrm>
            <a:off x="491642" y="230187"/>
            <a:ext cx="8442796" cy="838800"/>
          </a:xfrm>
        </p:spPr>
        <p:txBody>
          <a:bodyPr/>
          <a:lstStyle/>
          <a:p>
            <a:r>
              <a:rPr lang="nl-NL" dirty="0" smtClean="0"/>
              <a:t>Klik om de stijl te bewerken</a:t>
            </a:r>
            <a:endParaRPr lang="nl-NL" dirty="0"/>
          </a:p>
        </p:txBody>
      </p:sp>
      <p:sp>
        <p:nvSpPr>
          <p:cNvPr id="14" name="Tijdelijke aanduiding voor tekst 4"/>
          <p:cNvSpPr>
            <a:spLocks noGrp="1"/>
          </p:cNvSpPr>
          <p:nvPr>
            <p:ph type="body" sz="quarter" idx="22" hasCustomPrompt="1"/>
          </p:nvPr>
        </p:nvSpPr>
        <p:spPr bwMode="auto">
          <a:xfrm>
            <a:off x="485775" y="1616404"/>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smtClean="0">
                <a:ln>
                  <a:noFill/>
                </a:ln>
                <a:solidFill>
                  <a:srgbClr val="FFFFFF"/>
                </a:solidFill>
                <a:effectLst/>
                <a:uLnTx/>
                <a:uFillTx/>
              </a:rPr>
              <a:t>Ondertitel</a:t>
            </a:r>
          </a:p>
        </p:txBody>
      </p:sp>
      <p:sp>
        <p:nvSpPr>
          <p:cNvPr id="15" name="Tijdelijke aanduiding voor tekst 4"/>
          <p:cNvSpPr>
            <a:spLocks noGrp="1"/>
          </p:cNvSpPr>
          <p:nvPr>
            <p:ph type="body" sz="quarter" idx="23" hasCustomPrompt="1"/>
          </p:nvPr>
        </p:nvSpPr>
        <p:spPr bwMode="auto">
          <a:xfrm>
            <a:off x="476267" y="2262418"/>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smtClean="0">
                <a:ln>
                  <a:noFill/>
                </a:ln>
                <a:solidFill>
                  <a:srgbClr val="FFFFFF"/>
                </a:solidFill>
                <a:effectLst/>
                <a:uLnTx/>
                <a:uFillTx/>
              </a:rPr>
              <a:t>Datum, Auteursnaam</a:t>
            </a:r>
          </a:p>
        </p:txBody>
      </p:sp>
      <p:sp>
        <p:nvSpPr>
          <p:cNvPr id="16" name="Tijdelijke aanduiding voor afbeelding 24"/>
          <p:cNvSpPr>
            <a:spLocks noGrp="1" noChangeAspect="1"/>
          </p:cNvSpPr>
          <p:nvPr>
            <p:ph type="pic" sz="quarter" idx="24" hasCustomPrompt="1"/>
          </p:nvPr>
        </p:nvSpPr>
        <p:spPr>
          <a:xfrm>
            <a:off x="4591113" y="6126597"/>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smtClean="0"/>
              <a:t>Klik op het pictogram als u een logo wilt toevoegen</a:t>
            </a:r>
            <a:endParaRPr lang="nl-NL" noProof="0" dirty="0"/>
          </a:p>
        </p:txBody>
      </p:sp>
      <p:sp>
        <p:nvSpPr>
          <p:cNvPr id="17" name="Tijdelijke aanduiding voor afbeelding 24"/>
          <p:cNvSpPr>
            <a:spLocks noGrp="1" noChangeAspect="1"/>
          </p:cNvSpPr>
          <p:nvPr>
            <p:ph type="pic" sz="quarter" idx="25" hasCustomPrompt="1"/>
          </p:nvPr>
        </p:nvSpPr>
        <p:spPr>
          <a:xfrm>
            <a:off x="6138115" y="6126597"/>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smtClean="0"/>
              <a:t>Klik op het pictogram als u een logo wilt toevoegen</a:t>
            </a:r>
            <a:endParaRPr lang="nl-NL" noProof="0" dirty="0"/>
          </a:p>
        </p:txBody>
      </p:sp>
      <p:sp>
        <p:nvSpPr>
          <p:cNvPr id="18" name="Tijdelijke aanduiding voor afbeelding 24"/>
          <p:cNvSpPr>
            <a:spLocks noGrp="1" noChangeAspect="1"/>
          </p:cNvSpPr>
          <p:nvPr>
            <p:ph type="pic" sz="quarter" idx="26" hasCustomPrompt="1"/>
          </p:nvPr>
        </p:nvSpPr>
        <p:spPr>
          <a:xfrm>
            <a:off x="7685119" y="6126597"/>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smtClean="0"/>
              <a:t>Klik op het pictogram als u een logo wilt toevoegen</a:t>
            </a:r>
            <a:endParaRPr lang="nl-NL" noProof="0" dirty="0"/>
          </a:p>
        </p:txBody>
      </p:sp>
    </p:spTree>
    <p:extLst>
      <p:ext uri="{BB962C8B-B14F-4D97-AF65-F5344CB8AC3E}">
        <p14:creationId xmlns:p14="http://schemas.microsoft.com/office/powerpoint/2010/main" val="38645169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ags" Target="../tags/tag1.xml"/><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ags" Target="../tags/tag3.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ags" Target="../tags/tag5.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ags" Target="../tags/tag7.xml"/><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ags" Target="../tags/tag9.xml"/><Relationship Id="rId5" Type="http://schemas.openxmlformats.org/officeDocument/2006/relationships/theme" Target="../theme/theme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4.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ags" Target="../tags/tag11.xml"/><Relationship Id="rId5" Type="http://schemas.openxmlformats.org/officeDocument/2006/relationships/theme" Target="../theme/theme7.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ags" Target="../tags/tag1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212"/>
            <a:ext cx="8442796" cy="839787"/>
          </a:xfrm>
          <a:prstGeom prst="rect">
            <a:avLst/>
          </a:prstGeom>
          <a:blipFill dpi="0" rotWithShape="1">
            <a:blip r:embed="rId28"/>
            <a:srcRect/>
            <a:stretch>
              <a:fillRect/>
            </a:stretch>
          </a:blipFill>
          <a:ln>
            <a:noFill/>
          </a:ln>
          <a:extLst/>
        </p:spPr>
        <p:txBody>
          <a:bodyPr vert="horz" wrap="square" lIns="18000" tIns="0" rIns="91440" bIns="324000" numCol="1" anchor="t" anchorCtr="0" compatLnSpc="1">
            <a:prstTxWarp prst="textNoShape">
              <a:avLst/>
            </a:prstTxWarp>
            <a:spAutoFit/>
          </a:bodyPr>
          <a:lstStyle/>
          <a:p>
            <a:pPr lvl="0"/>
            <a:r>
              <a:rPr lang="nl-NL" dirty="0" smtClean="0"/>
              <a:t>Klik om de stijl te bewerken</a:t>
            </a:r>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p>
          <a:p>
            <a:pPr lvl="4"/>
            <a:endParaRPr lang="nl-NL" dirty="0" smtClean="0"/>
          </a:p>
        </p:txBody>
      </p:sp>
      <p:sp>
        <p:nvSpPr>
          <p:cNvPr id="4" name="AutoShape 3"/>
          <p:cNvSpPr>
            <a:spLocks noChangeAspect="1" noChangeArrowheads="1" noTextEdit="1"/>
          </p:cNvSpPr>
          <p:nvPr/>
        </p:nvSpPr>
        <p:spPr bwMode="auto">
          <a:xfrm>
            <a:off x="249243" y="3929088"/>
            <a:ext cx="7840662"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5" r:id="rId21"/>
    <p:sldLayoutId id="2147483726" r:id="rId22"/>
    <p:sldLayoutId id="2147483729" r:id="rId23"/>
    <p:sldLayoutId id="2147483730" r:id="rId24"/>
    <p:sldLayoutId id="2147483731" r:id="rId25"/>
  </p:sldLayoutIdLst>
  <p:timing>
    <p:tnLst>
      <p:par>
        <p:cTn id="1" dur="indefinite" restart="never" nodeType="tmRoot"/>
      </p:par>
    </p:tnLst>
  </p:timing>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2031" y="161925"/>
            <a:ext cx="830140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l-NL" smtClean="0"/>
              <a:t>Click to edit Master title style</a:t>
            </a:r>
          </a:p>
        </p:txBody>
      </p:sp>
      <p:sp>
        <p:nvSpPr>
          <p:cNvPr id="1027" name="Text Placeholder 2"/>
          <p:cNvSpPr>
            <a:spLocks noGrp="1"/>
          </p:cNvSpPr>
          <p:nvPr>
            <p:ph type="body" idx="1"/>
          </p:nvPr>
        </p:nvSpPr>
        <p:spPr bwMode="auto">
          <a:xfrm>
            <a:off x="422031" y="1508125"/>
            <a:ext cx="8301404"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7" name="FooterSimple"/>
          <p:cNvSpPr/>
          <p:nvPr/>
        </p:nvSpPr>
        <p:spPr>
          <a:xfrm>
            <a:off x="422031" y="6699250"/>
            <a:ext cx="594946" cy="10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spcBef>
                <a:spcPts val="0"/>
              </a:spcBef>
              <a:spcAft>
                <a:spcPts val="0"/>
              </a:spcAft>
              <a:defRPr/>
            </a:pPr>
            <a:r>
              <a:rPr lang="en-US" sz="700">
                <a:solidFill>
                  <a:srgbClr val="808080"/>
                </a:solidFill>
              </a:rPr>
              <a:t>Agro-Food foto - 2Mayl2011 v2 NLo.pptx</a:t>
            </a:r>
            <a:endParaRPr lang="nl-NL" sz="700" dirty="0">
              <a:solidFill>
                <a:srgbClr val="808080"/>
              </a:solidFill>
            </a:endParaRPr>
          </a:p>
        </p:txBody>
      </p:sp>
      <p:sp>
        <p:nvSpPr>
          <p:cNvPr id="1029" name="Rectangle 138"/>
          <p:cNvSpPr>
            <a:spLocks noChangeArrowheads="1"/>
          </p:cNvSpPr>
          <p:nvPr userDrawn="1">
            <p:custDataLst>
              <p:tags r:id="rId6"/>
            </p:custDataLst>
          </p:nvPr>
        </p:nvSpPr>
        <p:spPr bwMode="gray">
          <a:xfrm>
            <a:off x="0" y="6551613"/>
            <a:ext cx="9144000" cy="309562"/>
          </a:xfrm>
          <a:prstGeom prst="rect">
            <a:avLst/>
          </a:prstGeom>
          <a:solidFill>
            <a:srgbClr val="79A2B3"/>
          </a:solidFill>
          <a:ln w="9525" algn="ctr">
            <a:solidFill>
              <a:srgbClr val="79A2B3"/>
            </a:solidFill>
            <a:miter lim="800000"/>
            <a:headEnd/>
            <a:tailEnd/>
          </a:ln>
        </p:spPr>
        <p:txBody>
          <a:bodyPr wrap="none" anchor="ctr"/>
          <a:lstStyle/>
          <a:p>
            <a:pPr algn="ctr"/>
            <a:r>
              <a:rPr lang="nl-NL" sz="1200" smtClean="0">
                <a:solidFill>
                  <a:srgbClr val="FFFFFF"/>
                </a:solidFill>
                <a:latin typeface="Arial" charset="0"/>
                <a:cs typeface="Arial" charset="0"/>
              </a:rPr>
              <a:t>Topsector  Agro&amp;Food</a:t>
            </a:r>
          </a:p>
        </p:txBody>
      </p:sp>
      <p:sp>
        <p:nvSpPr>
          <p:cNvPr id="1030" name="Rectangle 7"/>
          <p:cNvSpPr>
            <a:spLocks noChangeArrowheads="1"/>
          </p:cNvSpPr>
          <p:nvPr userDrawn="1"/>
        </p:nvSpPr>
        <p:spPr bwMode="auto">
          <a:xfrm>
            <a:off x="8727836" y="6551646"/>
            <a:ext cx="416169"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fld id="{25E68367-CA4F-4D79-8373-61D376573331}" type="slidenum">
              <a:rPr lang="nl-NL" sz="1100" smtClean="0">
                <a:solidFill>
                  <a:srgbClr val="FFFFFF"/>
                </a:solidFill>
                <a:latin typeface="Arial" charset="0"/>
                <a:cs typeface="Arial" charset="0"/>
              </a:rPr>
              <a:pPr/>
              <a:t>‹#›</a:t>
            </a:fld>
            <a:endParaRPr lang="nl-NL" sz="1100" smtClean="0">
              <a:solidFill>
                <a:srgbClr val="FFFFFF"/>
              </a:solidFill>
              <a:latin typeface="Arial" charset="0"/>
              <a:cs typeface="Arial" charset="0"/>
            </a:endParaRPr>
          </a:p>
        </p:txBody>
      </p:sp>
    </p:spTree>
    <p:extLst>
      <p:ext uri="{BB962C8B-B14F-4D97-AF65-F5344CB8AC3E}">
        <p14:creationId xmlns:p14="http://schemas.microsoft.com/office/powerpoint/2010/main" val="199505519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rtl="0" eaLnBrk="0" fontAlgn="base" hangingPunct="0">
        <a:spcBef>
          <a:spcPct val="0"/>
        </a:spcBef>
        <a:spcAft>
          <a:spcPct val="0"/>
        </a:spcAft>
        <a:defRPr sz="2400" b="1" kern="1200">
          <a:solidFill>
            <a:srgbClr val="4D4D4D"/>
          </a:solidFill>
          <a:latin typeface="+mj-lt"/>
          <a:ea typeface="+mj-ea"/>
          <a:cs typeface="+mj-cs"/>
        </a:defRPr>
      </a:lvl1pPr>
      <a:lvl2pPr algn="l" rtl="0" eaLnBrk="0" fontAlgn="base" hangingPunct="0">
        <a:spcBef>
          <a:spcPct val="0"/>
        </a:spcBef>
        <a:spcAft>
          <a:spcPct val="0"/>
        </a:spcAft>
        <a:defRPr sz="2400" b="1">
          <a:solidFill>
            <a:srgbClr val="4D4D4D"/>
          </a:solidFill>
          <a:latin typeface="Arial" charset="0"/>
        </a:defRPr>
      </a:lvl2pPr>
      <a:lvl3pPr algn="l" rtl="0" eaLnBrk="0" fontAlgn="base" hangingPunct="0">
        <a:spcBef>
          <a:spcPct val="0"/>
        </a:spcBef>
        <a:spcAft>
          <a:spcPct val="0"/>
        </a:spcAft>
        <a:defRPr sz="2400" b="1">
          <a:solidFill>
            <a:srgbClr val="4D4D4D"/>
          </a:solidFill>
          <a:latin typeface="Arial" charset="0"/>
        </a:defRPr>
      </a:lvl3pPr>
      <a:lvl4pPr algn="l" rtl="0" eaLnBrk="0" fontAlgn="base" hangingPunct="0">
        <a:spcBef>
          <a:spcPct val="0"/>
        </a:spcBef>
        <a:spcAft>
          <a:spcPct val="0"/>
        </a:spcAft>
        <a:defRPr sz="2400" b="1">
          <a:solidFill>
            <a:srgbClr val="4D4D4D"/>
          </a:solidFill>
          <a:latin typeface="Arial" charset="0"/>
        </a:defRPr>
      </a:lvl4pPr>
      <a:lvl5pPr algn="l" rtl="0" eaLnBrk="0" fontAlgn="base" hangingPunct="0">
        <a:spcBef>
          <a:spcPct val="0"/>
        </a:spcBef>
        <a:spcAft>
          <a:spcPct val="0"/>
        </a:spcAft>
        <a:defRPr sz="2400" b="1">
          <a:solidFill>
            <a:srgbClr val="4D4D4D"/>
          </a:solidFill>
          <a:latin typeface="Arial" charset="0"/>
        </a:defRPr>
      </a:lvl5pPr>
      <a:lvl6pPr marL="457200" algn="l" rtl="0" fontAlgn="base">
        <a:spcBef>
          <a:spcPct val="0"/>
        </a:spcBef>
        <a:spcAft>
          <a:spcPct val="0"/>
        </a:spcAft>
        <a:defRPr sz="2400" b="1">
          <a:solidFill>
            <a:srgbClr val="4D4D4D"/>
          </a:solidFill>
          <a:latin typeface="Arial" charset="0"/>
        </a:defRPr>
      </a:lvl6pPr>
      <a:lvl7pPr marL="914400" algn="l" rtl="0" fontAlgn="base">
        <a:spcBef>
          <a:spcPct val="0"/>
        </a:spcBef>
        <a:spcAft>
          <a:spcPct val="0"/>
        </a:spcAft>
        <a:defRPr sz="2400" b="1">
          <a:solidFill>
            <a:srgbClr val="4D4D4D"/>
          </a:solidFill>
          <a:latin typeface="Arial" charset="0"/>
        </a:defRPr>
      </a:lvl7pPr>
      <a:lvl8pPr marL="1371600" algn="l" rtl="0" fontAlgn="base">
        <a:spcBef>
          <a:spcPct val="0"/>
        </a:spcBef>
        <a:spcAft>
          <a:spcPct val="0"/>
        </a:spcAft>
        <a:defRPr sz="2400" b="1">
          <a:solidFill>
            <a:srgbClr val="4D4D4D"/>
          </a:solidFill>
          <a:latin typeface="Arial" charset="0"/>
        </a:defRPr>
      </a:lvl8pPr>
      <a:lvl9pPr marL="1828800" algn="l" rtl="0" fontAlgn="base">
        <a:spcBef>
          <a:spcPct val="0"/>
        </a:spcBef>
        <a:spcAft>
          <a:spcPct val="0"/>
        </a:spcAft>
        <a:defRPr sz="2400" b="1">
          <a:solidFill>
            <a:srgbClr val="4D4D4D"/>
          </a:solidFill>
          <a:latin typeface="Arial" charset="0"/>
        </a:defRPr>
      </a:lvl9pPr>
    </p:titleStyle>
    <p:bodyStyle>
      <a:lvl1pPr marL="342900" indent="-342900" algn="l" rtl="0" eaLnBrk="0" fontAlgn="base" hangingPunct="0">
        <a:spcBef>
          <a:spcPct val="20000"/>
        </a:spcBef>
        <a:spcAft>
          <a:spcPct val="0"/>
        </a:spcAft>
        <a:defRPr sz="1600" b="1" kern="1200">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3pPr>
      <a:lvl4pPr marL="1376363" indent="-231775"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2031" y="161925"/>
            <a:ext cx="830140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l-NL" smtClean="0"/>
              <a:t>Click to edit Master title style</a:t>
            </a:r>
          </a:p>
        </p:txBody>
      </p:sp>
      <p:sp>
        <p:nvSpPr>
          <p:cNvPr id="1027" name="Text Placeholder 2"/>
          <p:cNvSpPr>
            <a:spLocks noGrp="1"/>
          </p:cNvSpPr>
          <p:nvPr>
            <p:ph type="body" idx="1"/>
          </p:nvPr>
        </p:nvSpPr>
        <p:spPr bwMode="auto">
          <a:xfrm>
            <a:off x="422031" y="1508125"/>
            <a:ext cx="8301404"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7" name="FooterSimple"/>
          <p:cNvSpPr/>
          <p:nvPr/>
        </p:nvSpPr>
        <p:spPr>
          <a:xfrm>
            <a:off x="422031" y="6699250"/>
            <a:ext cx="594946" cy="10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spcBef>
                <a:spcPts val="0"/>
              </a:spcBef>
              <a:spcAft>
                <a:spcPts val="0"/>
              </a:spcAft>
              <a:defRPr/>
            </a:pPr>
            <a:r>
              <a:rPr lang="en-US" sz="700">
                <a:solidFill>
                  <a:srgbClr val="808080"/>
                </a:solidFill>
              </a:rPr>
              <a:t>Agro-Food foto - 2Mayl2011 v2 NLo.pptx</a:t>
            </a:r>
            <a:endParaRPr lang="nl-NL" sz="700" dirty="0">
              <a:solidFill>
                <a:srgbClr val="808080"/>
              </a:solidFill>
            </a:endParaRPr>
          </a:p>
        </p:txBody>
      </p:sp>
      <p:sp>
        <p:nvSpPr>
          <p:cNvPr id="1029" name="Rectangle 138"/>
          <p:cNvSpPr>
            <a:spLocks noChangeArrowheads="1"/>
          </p:cNvSpPr>
          <p:nvPr userDrawn="1">
            <p:custDataLst>
              <p:tags r:id="rId6"/>
            </p:custDataLst>
          </p:nvPr>
        </p:nvSpPr>
        <p:spPr bwMode="gray">
          <a:xfrm>
            <a:off x="0" y="6551613"/>
            <a:ext cx="9144000" cy="309562"/>
          </a:xfrm>
          <a:prstGeom prst="rect">
            <a:avLst/>
          </a:prstGeom>
          <a:solidFill>
            <a:srgbClr val="79A2B3"/>
          </a:solidFill>
          <a:ln w="9525" algn="ctr">
            <a:solidFill>
              <a:srgbClr val="79A2B3"/>
            </a:solidFill>
            <a:miter lim="800000"/>
            <a:headEnd/>
            <a:tailEnd/>
          </a:ln>
        </p:spPr>
        <p:txBody>
          <a:bodyPr wrap="none" anchor="ctr"/>
          <a:lstStyle/>
          <a:p>
            <a:pPr algn="ctr"/>
            <a:r>
              <a:rPr lang="nl-NL" sz="1200" smtClean="0">
                <a:solidFill>
                  <a:srgbClr val="FFFFFF"/>
                </a:solidFill>
                <a:latin typeface="Arial" charset="0"/>
                <a:cs typeface="Arial" charset="0"/>
              </a:rPr>
              <a:t>Topsector  Agro&amp;Food</a:t>
            </a:r>
          </a:p>
        </p:txBody>
      </p:sp>
      <p:sp>
        <p:nvSpPr>
          <p:cNvPr id="1030" name="Rectangle 7"/>
          <p:cNvSpPr>
            <a:spLocks noChangeArrowheads="1"/>
          </p:cNvSpPr>
          <p:nvPr userDrawn="1"/>
        </p:nvSpPr>
        <p:spPr bwMode="auto">
          <a:xfrm>
            <a:off x="8727836" y="6551644"/>
            <a:ext cx="416169"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fld id="{25E68367-CA4F-4D79-8373-61D376573331}" type="slidenum">
              <a:rPr lang="nl-NL" sz="1100" smtClean="0">
                <a:solidFill>
                  <a:srgbClr val="FFFFFF"/>
                </a:solidFill>
                <a:latin typeface="Arial" charset="0"/>
                <a:cs typeface="Arial" charset="0"/>
              </a:rPr>
              <a:pPr/>
              <a:t>‹#›</a:t>
            </a:fld>
            <a:endParaRPr lang="nl-NL" sz="1100" smtClean="0">
              <a:solidFill>
                <a:srgbClr val="FFFFFF"/>
              </a:solidFill>
              <a:latin typeface="Arial" charset="0"/>
              <a:cs typeface="Arial" charset="0"/>
            </a:endParaRPr>
          </a:p>
        </p:txBody>
      </p:sp>
    </p:spTree>
    <p:extLst>
      <p:ext uri="{BB962C8B-B14F-4D97-AF65-F5344CB8AC3E}">
        <p14:creationId xmlns:p14="http://schemas.microsoft.com/office/powerpoint/2010/main" val="9814907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ftr="0" dt="0"/>
  <p:txStyles>
    <p:titleStyle>
      <a:lvl1pPr algn="l" rtl="0" eaLnBrk="0" fontAlgn="base" hangingPunct="0">
        <a:spcBef>
          <a:spcPct val="0"/>
        </a:spcBef>
        <a:spcAft>
          <a:spcPct val="0"/>
        </a:spcAft>
        <a:defRPr sz="2400" b="1" kern="1200">
          <a:solidFill>
            <a:srgbClr val="4D4D4D"/>
          </a:solidFill>
          <a:latin typeface="+mj-lt"/>
          <a:ea typeface="+mj-ea"/>
          <a:cs typeface="+mj-cs"/>
        </a:defRPr>
      </a:lvl1pPr>
      <a:lvl2pPr algn="l" rtl="0" eaLnBrk="0" fontAlgn="base" hangingPunct="0">
        <a:spcBef>
          <a:spcPct val="0"/>
        </a:spcBef>
        <a:spcAft>
          <a:spcPct val="0"/>
        </a:spcAft>
        <a:defRPr sz="2400" b="1">
          <a:solidFill>
            <a:srgbClr val="4D4D4D"/>
          </a:solidFill>
          <a:latin typeface="Arial" charset="0"/>
        </a:defRPr>
      </a:lvl2pPr>
      <a:lvl3pPr algn="l" rtl="0" eaLnBrk="0" fontAlgn="base" hangingPunct="0">
        <a:spcBef>
          <a:spcPct val="0"/>
        </a:spcBef>
        <a:spcAft>
          <a:spcPct val="0"/>
        </a:spcAft>
        <a:defRPr sz="2400" b="1">
          <a:solidFill>
            <a:srgbClr val="4D4D4D"/>
          </a:solidFill>
          <a:latin typeface="Arial" charset="0"/>
        </a:defRPr>
      </a:lvl3pPr>
      <a:lvl4pPr algn="l" rtl="0" eaLnBrk="0" fontAlgn="base" hangingPunct="0">
        <a:spcBef>
          <a:spcPct val="0"/>
        </a:spcBef>
        <a:spcAft>
          <a:spcPct val="0"/>
        </a:spcAft>
        <a:defRPr sz="2400" b="1">
          <a:solidFill>
            <a:srgbClr val="4D4D4D"/>
          </a:solidFill>
          <a:latin typeface="Arial" charset="0"/>
        </a:defRPr>
      </a:lvl4pPr>
      <a:lvl5pPr algn="l" rtl="0" eaLnBrk="0" fontAlgn="base" hangingPunct="0">
        <a:spcBef>
          <a:spcPct val="0"/>
        </a:spcBef>
        <a:spcAft>
          <a:spcPct val="0"/>
        </a:spcAft>
        <a:defRPr sz="2400" b="1">
          <a:solidFill>
            <a:srgbClr val="4D4D4D"/>
          </a:solidFill>
          <a:latin typeface="Arial" charset="0"/>
        </a:defRPr>
      </a:lvl5pPr>
      <a:lvl6pPr marL="457200" algn="l" rtl="0" fontAlgn="base">
        <a:spcBef>
          <a:spcPct val="0"/>
        </a:spcBef>
        <a:spcAft>
          <a:spcPct val="0"/>
        </a:spcAft>
        <a:defRPr sz="2400" b="1">
          <a:solidFill>
            <a:srgbClr val="4D4D4D"/>
          </a:solidFill>
          <a:latin typeface="Arial" charset="0"/>
        </a:defRPr>
      </a:lvl6pPr>
      <a:lvl7pPr marL="914400" algn="l" rtl="0" fontAlgn="base">
        <a:spcBef>
          <a:spcPct val="0"/>
        </a:spcBef>
        <a:spcAft>
          <a:spcPct val="0"/>
        </a:spcAft>
        <a:defRPr sz="2400" b="1">
          <a:solidFill>
            <a:srgbClr val="4D4D4D"/>
          </a:solidFill>
          <a:latin typeface="Arial" charset="0"/>
        </a:defRPr>
      </a:lvl7pPr>
      <a:lvl8pPr marL="1371600" algn="l" rtl="0" fontAlgn="base">
        <a:spcBef>
          <a:spcPct val="0"/>
        </a:spcBef>
        <a:spcAft>
          <a:spcPct val="0"/>
        </a:spcAft>
        <a:defRPr sz="2400" b="1">
          <a:solidFill>
            <a:srgbClr val="4D4D4D"/>
          </a:solidFill>
          <a:latin typeface="Arial" charset="0"/>
        </a:defRPr>
      </a:lvl8pPr>
      <a:lvl9pPr marL="1828800" algn="l" rtl="0" fontAlgn="base">
        <a:spcBef>
          <a:spcPct val="0"/>
        </a:spcBef>
        <a:spcAft>
          <a:spcPct val="0"/>
        </a:spcAft>
        <a:defRPr sz="2400" b="1">
          <a:solidFill>
            <a:srgbClr val="4D4D4D"/>
          </a:solidFill>
          <a:latin typeface="Arial" charset="0"/>
        </a:defRPr>
      </a:lvl9pPr>
    </p:titleStyle>
    <p:bodyStyle>
      <a:lvl1pPr marL="342900" indent="-342900" algn="l" rtl="0" eaLnBrk="0" fontAlgn="base" hangingPunct="0">
        <a:spcBef>
          <a:spcPct val="20000"/>
        </a:spcBef>
        <a:spcAft>
          <a:spcPct val="0"/>
        </a:spcAft>
        <a:defRPr sz="1600" b="1" kern="1200">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3pPr>
      <a:lvl4pPr marL="1376363" indent="-231775"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2031" y="161925"/>
            <a:ext cx="830140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l-NL" smtClean="0"/>
              <a:t>Click to edit Master title style</a:t>
            </a:r>
          </a:p>
        </p:txBody>
      </p:sp>
      <p:sp>
        <p:nvSpPr>
          <p:cNvPr id="1027" name="Text Placeholder 2"/>
          <p:cNvSpPr>
            <a:spLocks noGrp="1"/>
          </p:cNvSpPr>
          <p:nvPr>
            <p:ph type="body" idx="1"/>
          </p:nvPr>
        </p:nvSpPr>
        <p:spPr bwMode="auto">
          <a:xfrm>
            <a:off x="422031" y="1508125"/>
            <a:ext cx="8301404"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7" name="FooterSimple"/>
          <p:cNvSpPr/>
          <p:nvPr/>
        </p:nvSpPr>
        <p:spPr>
          <a:xfrm>
            <a:off x="422031" y="6699250"/>
            <a:ext cx="594946" cy="10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spcBef>
                <a:spcPts val="0"/>
              </a:spcBef>
              <a:spcAft>
                <a:spcPts val="0"/>
              </a:spcAft>
              <a:defRPr/>
            </a:pPr>
            <a:r>
              <a:rPr lang="en-US" sz="700">
                <a:solidFill>
                  <a:srgbClr val="808080"/>
                </a:solidFill>
              </a:rPr>
              <a:t>Agro-Food foto - 2Mayl2011 v2 NLo.pptx</a:t>
            </a:r>
            <a:endParaRPr lang="nl-NL" sz="700" dirty="0">
              <a:solidFill>
                <a:srgbClr val="808080"/>
              </a:solidFill>
            </a:endParaRPr>
          </a:p>
        </p:txBody>
      </p:sp>
      <p:sp>
        <p:nvSpPr>
          <p:cNvPr id="1029" name="Rectangle 138"/>
          <p:cNvSpPr>
            <a:spLocks noChangeArrowheads="1"/>
          </p:cNvSpPr>
          <p:nvPr userDrawn="1">
            <p:custDataLst>
              <p:tags r:id="rId6"/>
            </p:custDataLst>
          </p:nvPr>
        </p:nvSpPr>
        <p:spPr bwMode="gray">
          <a:xfrm>
            <a:off x="0" y="6551613"/>
            <a:ext cx="9144000" cy="309562"/>
          </a:xfrm>
          <a:prstGeom prst="rect">
            <a:avLst/>
          </a:prstGeom>
          <a:solidFill>
            <a:srgbClr val="79A2B3"/>
          </a:solidFill>
          <a:ln w="9525" algn="ctr">
            <a:solidFill>
              <a:srgbClr val="79A2B3"/>
            </a:solidFill>
            <a:miter lim="800000"/>
            <a:headEnd/>
            <a:tailEnd/>
          </a:ln>
        </p:spPr>
        <p:txBody>
          <a:bodyPr wrap="none" anchor="ctr"/>
          <a:lstStyle/>
          <a:p>
            <a:pPr algn="ctr"/>
            <a:r>
              <a:rPr lang="nl-NL" sz="1200" smtClean="0">
                <a:solidFill>
                  <a:srgbClr val="FFFFFF"/>
                </a:solidFill>
                <a:latin typeface="Arial" charset="0"/>
                <a:cs typeface="Arial" charset="0"/>
              </a:rPr>
              <a:t>Topsector  Agro&amp;Food</a:t>
            </a:r>
          </a:p>
        </p:txBody>
      </p:sp>
      <p:sp>
        <p:nvSpPr>
          <p:cNvPr id="1030" name="Rectangle 7"/>
          <p:cNvSpPr>
            <a:spLocks noChangeArrowheads="1"/>
          </p:cNvSpPr>
          <p:nvPr userDrawn="1"/>
        </p:nvSpPr>
        <p:spPr bwMode="auto">
          <a:xfrm>
            <a:off x="8727836" y="6551638"/>
            <a:ext cx="416169"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fld id="{25E68367-CA4F-4D79-8373-61D376573331}" type="slidenum">
              <a:rPr lang="nl-NL" sz="1100" smtClean="0">
                <a:solidFill>
                  <a:srgbClr val="FFFFFF"/>
                </a:solidFill>
                <a:latin typeface="Arial" charset="0"/>
                <a:cs typeface="Arial" charset="0"/>
              </a:rPr>
              <a:pPr/>
              <a:t>‹#›</a:t>
            </a:fld>
            <a:endParaRPr lang="nl-NL" sz="1100" smtClean="0">
              <a:solidFill>
                <a:srgbClr val="FFFFFF"/>
              </a:solidFill>
              <a:latin typeface="Arial" charset="0"/>
              <a:cs typeface="Arial" charset="0"/>
            </a:endParaRPr>
          </a:p>
        </p:txBody>
      </p:sp>
    </p:spTree>
    <p:extLst>
      <p:ext uri="{BB962C8B-B14F-4D97-AF65-F5344CB8AC3E}">
        <p14:creationId xmlns:p14="http://schemas.microsoft.com/office/powerpoint/2010/main" val="115084366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dt="0"/>
  <p:txStyles>
    <p:titleStyle>
      <a:lvl1pPr algn="l" rtl="0" eaLnBrk="0" fontAlgn="base" hangingPunct="0">
        <a:spcBef>
          <a:spcPct val="0"/>
        </a:spcBef>
        <a:spcAft>
          <a:spcPct val="0"/>
        </a:spcAft>
        <a:defRPr sz="2400" b="1" kern="1200">
          <a:solidFill>
            <a:srgbClr val="4D4D4D"/>
          </a:solidFill>
          <a:latin typeface="+mj-lt"/>
          <a:ea typeface="+mj-ea"/>
          <a:cs typeface="+mj-cs"/>
        </a:defRPr>
      </a:lvl1pPr>
      <a:lvl2pPr algn="l" rtl="0" eaLnBrk="0" fontAlgn="base" hangingPunct="0">
        <a:spcBef>
          <a:spcPct val="0"/>
        </a:spcBef>
        <a:spcAft>
          <a:spcPct val="0"/>
        </a:spcAft>
        <a:defRPr sz="2400" b="1">
          <a:solidFill>
            <a:srgbClr val="4D4D4D"/>
          </a:solidFill>
          <a:latin typeface="Arial" charset="0"/>
        </a:defRPr>
      </a:lvl2pPr>
      <a:lvl3pPr algn="l" rtl="0" eaLnBrk="0" fontAlgn="base" hangingPunct="0">
        <a:spcBef>
          <a:spcPct val="0"/>
        </a:spcBef>
        <a:spcAft>
          <a:spcPct val="0"/>
        </a:spcAft>
        <a:defRPr sz="2400" b="1">
          <a:solidFill>
            <a:srgbClr val="4D4D4D"/>
          </a:solidFill>
          <a:latin typeface="Arial" charset="0"/>
        </a:defRPr>
      </a:lvl3pPr>
      <a:lvl4pPr algn="l" rtl="0" eaLnBrk="0" fontAlgn="base" hangingPunct="0">
        <a:spcBef>
          <a:spcPct val="0"/>
        </a:spcBef>
        <a:spcAft>
          <a:spcPct val="0"/>
        </a:spcAft>
        <a:defRPr sz="2400" b="1">
          <a:solidFill>
            <a:srgbClr val="4D4D4D"/>
          </a:solidFill>
          <a:latin typeface="Arial" charset="0"/>
        </a:defRPr>
      </a:lvl4pPr>
      <a:lvl5pPr algn="l" rtl="0" eaLnBrk="0" fontAlgn="base" hangingPunct="0">
        <a:spcBef>
          <a:spcPct val="0"/>
        </a:spcBef>
        <a:spcAft>
          <a:spcPct val="0"/>
        </a:spcAft>
        <a:defRPr sz="2400" b="1">
          <a:solidFill>
            <a:srgbClr val="4D4D4D"/>
          </a:solidFill>
          <a:latin typeface="Arial" charset="0"/>
        </a:defRPr>
      </a:lvl5pPr>
      <a:lvl6pPr marL="457200" algn="l" rtl="0" fontAlgn="base">
        <a:spcBef>
          <a:spcPct val="0"/>
        </a:spcBef>
        <a:spcAft>
          <a:spcPct val="0"/>
        </a:spcAft>
        <a:defRPr sz="2400" b="1">
          <a:solidFill>
            <a:srgbClr val="4D4D4D"/>
          </a:solidFill>
          <a:latin typeface="Arial" charset="0"/>
        </a:defRPr>
      </a:lvl6pPr>
      <a:lvl7pPr marL="914400" algn="l" rtl="0" fontAlgn="base">
        <a:spcBef>
          <a:spcPct val="0"/>
        </a:spcBef>
        <a:spcAft>
          <a:spcPct val="0"/>
        </a:spcAft>
        <a:defRPr sz="2400" b="1">
          <a:solidFill>
            <a:srgbClr val="4D4D4D"/>
          </a:solidFill>
          <a:latin typeface="Arial" charset="0"/>
        </a:defRPr>
      </a:lvl7pPr>
      <a:lvl8pPr marL="1371600" algn="l" rtl="0" fontAlgn="base">
        <a:spcBef>
          <a:spcPct val="0"/>
        </a:spcBef>
        <a:spcAft>
          <a:spcPct val="0"/>
        </a:spcAft>
        <a:defRPr sz="2400" b="1">
          <a:solidFill>
            <a:srgbClr val="4D4D4D"/>
          </a:solidFill>
          <a:latin typeface="Arial" charset="0"/>
        </a:defRPr>
      </a:lvl8pPr>
      <a:lvl9pPr marL="1828800" algn="l" rtl="0" fontAlgn="base">
        <a:spcBef>
          <a:spcPct val="0"/>
        </a:spcBef>
        <a:spcAft>
          <a:spcPct val="0"/>
        </a:spcAft>
        <a:defRPr sz="2400" b="1">
          <a:solidFill>
            <a:srgbClr val="4D4D4D"/>
          </a:solidFill>
          <a:latin typeface="Arial" charset="0"/>
        </a:defRPr>
      </a:lvl9pPr>
    </p:titleStyle>
    <p:bodyStyle>
      <a:lvl1pPr marL="342900" indent="-342900" algn="l" rtl="0" eaLnBrk="0" fontAlgn="base" hangingPunct="0">
        <a:spcBef>
          <a:spcPct val="20000"/>
        </a:spcBef>
        <a:spcAft>
          <a:spcPct val="0"/>
        </a:spcAft>
        <a:defRPr sz="1600" b="1" kern="1200">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3pPr>
      <a:lvl4pPr marL="1376363" indent="-231775"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2031" y="161925"/>
            <a:ext cx="830140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l-NL" smtClean="0"/>
              <a:t>Click to edit Master title style</a:t>
            </a:r>
          </a:p>
        </p:txBody>
      </p:sp>
      <p:sp>
        <p:nvSpPr>
          <p:cNvPr id="1027" name="Text Placeholder 2"/>
          <p:cNvSpPr>
            <a:spLocks noGrp="1"/>
          </p:cNvSpPr>
          <p:nvPr>
            <p:ph type="body" idx="1"/>
          </p:nvPr>
        </p:nvSpPr>
        <p:spPr bwMode="auto">
          <a:xfrm>
            <a:off x="422031" y="1508125"/>
            <a:ext cx="8301404"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7" name="FooterSimple"/>
          <p:cNvSpPr/>
          <p:nvPr/>
        </p:nvSpPr>
        <p:spPr>
          <a:xfrm>
            <a:off x="422031" y="6699250"/>
            <a:ext cx="594946" cy="10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spcBef>
                <a:spcPts val="0"/>
              </a:spcBef>
              <a:spcAft>
                <a:spcPts val="0"/>
              </a:spcAft>
              <a:defRPr/>
            </a:pPr>
            <a:r>
              <a:rPr lang="en-US" sz="700">
                <a:solidFill>
                  <a:srgbClr val="808080"/>
                </a:solidFill>
              </a:rPr>
              <a:t>Agro-Food foto - 2Mayl2011 v2 NLo.pptx</a:t>
            </a:r>
            <a:endParaRPr lang="nl-NL" sz="700" dirty="0">
              <a:solidFill>
                <a:srgbClr val="808080"/>
              </a:solidFill>
            </a:endParaRPr>
          </a:p>
        </p:txBody>
      </p:sp>
      <p:sp>
        <p:nvSpPr>
          <p:cNvPr id="1029" name="Rectangle 138"/>
          <p:cNvSpPr>
            <a:spLocks noChangeArrowheads="1"/>
          </p:cNvSpPr>
          <p:nvPr userDrawn="1">
            <p:custDataLst>
              <p:tags r:id="rId6"/>
            </p:custDataLst>
          </p:nvPr>
        </p:nvSpPr>
        <p:spPr bwMode="gray">
          <a:xfrm>
            <a:off x="0" y="6551613"/>
            <a:ext cx="9144000" cy="309562"/>
          </a:xfrm>
          <a:prstGeom prst="rect">
            <a:avLst/>
          </a:prstGeom>
          <a:solidFill>
            <a:srgbClr val="79A2B3"/>
          </a:solidFill>
          <a:ln w="9525" algn="ctr">
            <a:solidFill>
              <a:srgbClr val="79A2B3"/>
            </a:solidFill>
            <a:miter lim="800000"/>
            <a:headEnd/>
            <a:tailEnd/>
          </a:ln>
        </p:spPr>
        <p:txBody>
          <a:bodyPr wrap="none" anchor="ctr"/>
          <a:lstStyle/>
          <a:p>
            <a:pPr algn="ctr"/>
            <a:r>
              <a:rPr lang="nl-NL" sz="1200" smtClean="0">
                <a:solidFill>
                  <a:srgbClr val="FFFFFF"/>
                </a:solidFill>
                <a:latin typeface="Arial" charset="0"/>
                <a:cs typeface="Arial" charset="0"/>
              </a:rPr>
              <a:t>Topsector  Agro&amp;Food</a:t>
            </a:r>
          </a:p>
        </p:txBody>
      </p:sp>
      <p:sp>
        <p:nvSpPr>
          <p:cNvPr id="1030" name="Rectangle 7"/>
          <p:cNvSpPr>
            <a:spLocks noChangeArrowheads="1"/>
          </p:cNvSpPr>
          <p:nvPr userDrawn="1"/>
        </p:nvSpPr>
        <p:spPr bwMode="auto">
          <a:xfrm>
            <a:off x="8727836" y="6551632"/>
            <a:ext cx="416169"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fld id="{25E68367-CA4F-4D79-8373-61D376573331}" type="slidenum">
              <a:rPr lang="nl-NL" sz="1100" smtClean="0">
                <a:solidFill>
                  <a:srgbClr val="FFFFFF"/>
                </a:solidFill>
                <a:latin typeface="Arial" charset="0"/>
                <a:cs typeface="Arial" charset="0"/>
              </a:rPr>
              <a:pPr/>
              <a:t>‹#›</a:t>
            </a:fld>
            <a:endParaRPr lang="nl-NL" sz="1100" smtClean="0">
              <a:solidFill>
                <a:srgbClr val="FFFFFF"/>
              </a:solidFill>
              <a:latin typeface="Arial" charset="0"/>
              <a:cs typeface="Arial" charset="0"/>
            </a:endParaRPr>
          </a:p>
        </p:txBody>
      </p:sp>
    </p:spTree>
    <p:extLst>
      <p:ext uri="{BB962C8B-B14F-4D97-AF65-F5344CB8AC3E}">
        <p14:creationId xmlns:p14="http://schemas.microsoft.com/office/powerpoint/2010/main" val="83706609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hf hdr="0" ftr="0" dt="0"/>
  <p:txStyles>
    <p:titleStyle>
      <a:lvl1pPr algn="l" rtl="0" eaLnBrk="0" fontAlgn="base" hangingPunct="0">
        <a:spcBef>
          <a:spcPct val="0"/>
        </a:spcBef>
        <a:spcAft>
          <a:spcPct val="0"/>
        </a:spcAft>
        <a:defRPr sz="2400" b="1" kern="1200">
          <a:solidFill>
            <a:srgbClr val="4D4D4D"/>
          </a:solidFill>
          <a:latin typeface="+mj-lt"/>
          <a:ea typeface="+mj-ea"/>
          <a:cs typeface="+mj-cs"/>
        </a:defRPr>
      </a:lvl1pPr>
      <a:lvl2pPr algn="l" rtl="0" eaLnBrk="0" fontAlgn="base" hangingPunct="0">
        <a:spcBef>
          <a:spcPct val="0"/>
        </a:spcBef>
        <a:spcAft>
          <a:spcPct val="0"/>
        </a:spcAft>
        <a:defRPr sz="2400" b="1">
          <a:solidFill>
            <a:srgbClr val="4D4D4D"/>
          </a:solidFill>
          <a:latin typeface="Arial" charset="0"/>
        </a:defRPr>
      </a:lvl2pPr>
      <a:lvl3pPr algn="l" rtl="0" eaLnBrk="0" fontAlgn="base" hangingPunct="0">
        <a:spcBef>
          <a:spcPct val="0"/>
        </a:spcBef>
        <a:spcAft>
          <a:spcPct val="0"/>
        </a:spcAft>
        <a:defRPr sz="2400" b="1">
          <a:solidFill>
            <a:srgbClr val="4D4D4D"/>
          </a:solidFill>
          <a:latin typeface="Arial" charset="0"/>
        </a:defRPr>
      </a:lvl3pPr>
      <a:lvl4pPr algn="l" rtl="0" eaLnBrk="0" fontAlgn="base" hangingPunct="0">
        <a:spcBef>
          <a:spcPct val="0"/>
        </a:spcBef>
        <a:spcAft>
          <a:spcPct val="0"/>
        </a:spcAft>
        <a:defRPr sz="2400" b="1">
          <a:solidFill>
            <a:srgbClr val="4D4D4D"/>
          </a:solidFill>
          <a:latin typeface="Arial" charset="0"/>
        </a:defRPr>
      </a:lvl4pPr>
      <a:lvl5pPr algn="l" rtl="0" eaLnBrk="0" fontAlgn="base" hangingPunct="0">
        <a:spcBef>
          <a:spcPct val="0"/>
        </a:spcBef>
        <a:spcAft>
          <a:spcPct val="0"/>
        </a:spcAft>
        <a:defRPr sz="2400" b="1">
          <a:solidFill>
            <a:srgbClr val="4D4D4D"/>
          </a:solidFill>
          <a:latin typeface="Arial" charset="0"/>
        </a:defRPr>
      </a:lvl5pPr>
      <a:lvl6pPr marL="457200" algn="l" rtl="0" fontAlgn="base">
        <a:spcBef>
          <a:spcPct val="0"/>
        </a:spcBef>
        <a:spcAft>
          <a:spcPct val="0"/>
        </a:spcAft>
        <a:defRPr sz="2400" b="1">
          <a:solidFill>
            <a:srgbClr val="4D4D4D"/>
          </a:solidFill>
          <a:latin typeface="Arial" charset="0"/>
        </a:defRPr>
      </a:lvl6pPr>
      <a:lvl7pPr marL="914400" algn="l" rtl="0" fontAlgn="base">
        <a:spcBef>
          <a:spcPct val="0"/>
        </a:spcBef>
        <a:spcAft>
          <a:spcPct val="0"/>
        </a:spcAft>
        <a:defRPr sz="2400" b="1">
          <a:solidFill>
            <a:srgbClr val="4D4D4D"/>
          </a:solidFill>
          <a:latin typeface="Arial" charset="0"/>
        </a:defRPr>
      </a:lvl7pPr>
      <a:lvl8pPr marL="1371600" algn="l" rtl="0" fontAlgn="base">
        <a:spcBef>
          <a:spcPct val="0"/>
        </a:spcBef>
        <a:spcAft>
          <a:spcPct val="0"/>
        </a:spcAft>
        <a:defRPr sz="2400" b="1">
          <a:solidFill>
            <a:srgbClr val="4D4D4D"/>
          </a:solidFill>
          <a:latin typeface="Arial" charset="0"/>
        </a:defRPr>
      </a:lvl8pPr>
      <a:lvl9pPr marL="1828800" algn="l" rtl="0" fontAlgn="base">
        <a:spcBef>
          <a:spcPct val="0"/>
        </a:spcBef>
        <a:spcAft>
          <a:spcPct val="0"/>
        </a:spcAft>
        <a:defRPr sz="2400" b="1">
          <a:solidFill>
            <a:srgbClr val="4D4D4D"/>
          </a:solidFill>
          <a:latin typeface="Arial" charset="0"/>
        </a:defRPr>
      </a:lvl9pPr>
    </p:titleStyle>
    <p:bodyStyle>
      <a:lvl1pPr marL="342900" indent="-342900" algn="l" rtl="0" eaLnBrk="0" fontAlgn="base" hangingPunct="0">
        <a:spcBef>
          <a:spcPct val="20000"/>
        </a:spcBef>
        <a:spcAft>
          <a:spcPct val="0"/>
        </a:spcAft>
        <a:defRPr sz="1600" b="1" kern="1200">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3pPr>
      <a:lvl4pPr marL="1376363" indent="-231775"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22031" y="161925"/>
            <a:ext cx="830140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nl-NL" smtClean="0"/>
              <a:t>Click to edit Master title style</a:t>
            </a:r>
          </a:p>
        </p:txBody>
      </p:sp>
      <p:sp>
        <p:nvSpPr>
          <p:cNvPr id="7171" name="Text Placeholder 2"/>
          <p:cNvSpPr>
            <a:spLocks noGrp="1"/>
          </p:cNvSpPr>
          <p:nvPr>
            <p:ph type="body" idx="1"/>
          </p:nvPr>
        </p:nvSpPr>
        <p:spPr bwMode="auto">
          <a:xfrm>
            <a:off x="422031" y="1508125"/>
            <a:ext cx="8301404"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7" name="FooterSimple"/>
          <p:cNvSpPr/>
          <p:nvPr/>
        </p:nvSpPr>
        <p:spPr>
          <a:xfrm>
            <a:off x="422031" y="6699250"/>
            <a:ext cx="594946" cy="107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spcBef>
                <a:spcPts val="0"/>
              </a:spcBef>
              <a:spcAft>
                <a:spcPts val="0"/>
              </a:spcAft>
              <a:defRPr/>
            </a:pPr>
            <a:r>
              <a:rPr lang="en-US" sz="700">
                <a:solidFill>
                  <a:srgbClr val="808080"/>
                </a:solidFill>
              </a:rPr>
              <a:t>Agro-Food foto - 2Mayl2011 v2 NLo.pptx</a:t>
            </a:r>
            <a:endParaRPr lang="nl-NL" sz="700" dirty="0">
              <a:solidFill>
                <a:srgbClr val="808080"/>
              </a:solidFill>
            </a:endParaRPr>
          </a:p>
        </p:txBody>
      </p:sp>
      <p:sp>
        <p:nvSpPr>
          <p:cNvPr id="15" name="Rectangle 138"/>
          <p:cNvSpPr>
            <a:spLocks noChangeArrowheads="1"/>
          </p:cNvSpPr>
          <p:nvPr userDrawn="1">
            <p:custDataLst>
              <p:tags r:id="rId6"/>
            </p:custDataLst>
          </p:nvPr>
        </p:nvSpPr>
        <p:spPr bwMode="gray">
          <a:xfrm>
            <a:off x="0" y="6551613"/>
            <a:ext cx="9144000" cy="309562"/>
          </a:xfrm>
          <a:prstGeom prst="rect">
            <a:avLst/>
          </a:prstGeom>
          <a:solidFill>
            <a:srgbClr val="79A2B3"/>
          </a:solidFill>
          <a:ln w="9525" algn="ctr">
            <a:solidFill>
              <a:srgbClr val="79A2B3"/>
            </a:solidFill>
            <a:miter lim="800000"/>
            <a:headEnd/>
            <a:tailEnd/>
          </a:ln>
          <a:effectLst/>
        </p:spPr>
        <p:txBody>
          <a:bodyPr wrap="none" anchor="ctr"/>
          <a:lstStyle/>
          <a:p>
            <a:pPr algn="ctr">
              <a:defRPr/>
            </a:pPr>
            <a:r>
              <a:rPr lang="nl-NL" sz="1200">
                <a:solidFill>
                  <a:srgbClr val="FFFFFF"/>
                </a:solidFill>
                <a:latin typeface="Arial" charset="0"/>
                <a:cs typeface="Arial" charset="0"/>
              </a:rPr>
              <a:t>Topsector  Agro&amp;Food</a:t>
            </a:r>
          </a:p>
        </p:txBody>
      </p:sp>
      <p:sp>
        <p:nvSpPr>
          <p:cNvPr id="8" name="Rectangle 7"/>
          <p:cNvSpPr/>
          <p:nvPr userDrawn="1"/>
        </p:nvSpPr>
        <p:spPr>
          <a:xfrm>
            <a:off x="8727836" y="6551624"/>
            <a:ext cx="416169" cy="261937"/>
          </a:xfrm>
          <a:prstGeom prst="rect">
            <a:avLst/>
          </a:prstGeom>
        </p:spPr>
        <p:txBody>
          <a:bodyPr>
            <a:spAutoFit/>
          </a:bodyPr>
          <a:lstStyle/>
          <a:p>
            <a:pPr>
              <a:defRPr/>
            </a:pPr>
            <a:fld id="{A98DECC1-8A67-4716-B05B-AE3892029F85}" type="slidenum">
              <a:rPr lang="nl-NL" sz="1100">
                <a:solidFill>
                  <a:srgbClr val="FFFFFF"/>
                </a:solidFill>
                <a:latin typeface="Arial" charset="0"/>
                <a:cs typeface="Arial" charset="0"/>
              </a:rPr>
              <a:pPr>
                <a:defRPr/>
              </a:pPr>
              <a:t>‹#›</a:t>
            </a:fld>
            <a:endParaRPr lang="nl-NL" sz="1100" dirty="0">
              <a:solidFill>
                <a:srgbClr val="FFFFFF"/>
              </a:solidFill>
              <a:latin typeface="Arial" charset="0"/>
              <a:cs typeface="Arial" charset="0"/>
            </a:endParaRPr>
          </a:p>
        </p:txBody>
      </p:sp>
    </p:spTree>
    <p:extLst>
      <p:ext uri="{BB962C8B-B14F-4D97-AF65-F5344CB8AC3E}">
        <p14:creationId xmlns:p14="http://schemas.microsoft.com/office/powerpoint/2010/main" val="422832698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hf hdr="0" ftr="0" dt="0"/>
  <p:txStyles>
    <p:titleStyle>
      <a:lvl1pPr algn="l" rtl="0" eaLnBrk="0" fontAlgn="base" hangingPunct="0">
        <a:spcBef>
          <a:spcPct val="0"/>
        </a:spcBef>
        <a:spcAft>
          <a:spcPct val="0"/>
        </a:spcAft>
        <a:defRPr sz="2400" b="1" kern="1200">
          <a:solidFill>
            <a:srgbClr val="4D4D4D"/>
          </a:solidFill>
          <a:latin typeface="+mj-lt"/>
          <a:ea typeface="+mj-ea"/>
          <a:cs typeface="+mj-cs"/>
        </a:defRPr>
      </a:lvl1pPr>
      <a:lvl2pPr algn="l" rtl="0" eaLnBrk="0" fontAlgn="base" hangingPunct="0">
        <a:spcBef>
          <a:spcPct val="0"/>
        </a:spcBef>
        <a:spcAft>
          <a:spcPct val="0"/>
        </a:spcAft>
        <a:defRPr sz="2400" b="1">
          <a:solidFill>
            <a:srgbClr val="4D4D4D"/>
          </a:solidFill>
          <a:latin typeface="Arial" charset="0"/>
        </a:defRPr>
      </a:lvl2pPr>
      <a:lvl3pPr algn="l" rtl="0" eaLnBrk="0" fontAlgn="base" hangingPunct="0">
        <a:spcBef>
          <a:spcPct val="0"/>
        </a:spcBef>
        <a:spcAft>
          <a:spcPct val="0"/>
        </a:spcAft>
        <a:defRPr sz="2400" b="1">
          <a:solidFill>
            <a:srgbClr val="4D4D4D"/>
          </a:solidFill>
          <a:latin typeface="Arial" charset="0"/>
        </a:defRPr>
      </a:lvl3pPr>
      <a:lvl4pPr algn="l" rtl="0" eaLnBrk="0" fontAlgn="base" hangingPunct="0">
        <a:spcBef>
          <a:spcPct val="0"/>
        </a:spcBef>
        <a:spcAft>
          <a:spcPct val="0"/>
        </a:spcAft>
        <a:defRPr sz="2400" b="1">
          <a:solidFill>
            <a:srgbClr val="4D4D4D"/>
          </a:solidFill>
          <a:latin typeface="Arial" charset="0"/>
        </a:defRPr>
      </a:lvl4pPr>
      <a:lvl5pPr algn="l" rtl="0" eaLnBrk="0" fontAlgn="base" hangingPunct="0">
        <a:spcBef>
          <a:spcPct val="0"/>
        </a:spcBef>
        <a:spcAft>
          <a:spcPct val="0"/>
        </a:spcAft>
        <a:defRPr sz="2400" b="1">
          <a:solidFill>
            <a:srgbClr val="4D4D4D"/>
          </a:solidFill>
          <a:latin typeface="Arial" charset="0"/>
        </a:defRPr>
      </a:lvl5pPr>
      <a:lvl6pPr marL="457200" algn="l" rtl="0" fontAlgn="base">
        <a:spcBef>
          <a:spcPct val="0"/>
        </a:spcBef>
        <a:spcAft>
          <a:spcPct val="0"/>
        </a:spcAft>
        <a:defRPr sz="2400" b="1">
          <a:solidFill>
            <a:srgbClr val="4D4D4D"/>
          </a:solidFill>
          <a:latin typeface="Arial" charset="0"/>
        </a:defRPr>
      </a:lvl6pPr>
      <a:lvl7pPr marL="914400" algn="l" rtl="0" fontAlgn="base">
        <a:spcBef>
          <a:spcPct val="0"/>
        </a:spcBef>
        <a:spcAft>
          <a:spcPct val="0"/>
        </a:spcAft>
        <a:defRPr sz="2400" b="1">
          <a:solidFill>
            <a:srgbClr val="4D4D4D"/>
          </a:solidFill>
          <a:latin typeface="Arial" charset="0"/>
        </a:defRPr>
      </a:lvl7pPr>
      <a:lvl8pPr marL="1371600" algn="l" rtl="0" fontAlgn="base">
        <a:spcBef>
          <a:spcPct val="0"/>
        </a:spcBef>
        <a:spcAft>
          <a:spcPct val="0"/>
        </a:spcAft>
        <a:defRPr sz="2400" b="1">
          <a:solidFill>
            <a:srgbClr val="4D4D4D"/>
          </a:solidFill>
          <a:latin typeface="Arial" charset="0"/>
        </a:defRPr>
      </a:lvl8pPr>
      <a:lvl9pPr marL="1828800" algn="l" rtl="0" fontAlgn="base">
        <a:spcBef>
          <a:spcPct val="0"/>
        </a:spcBef>
        <a:spcAft>
          <a:spcPct val="0"/>
        </a:spcAft>
        <a:defRPr sz="2400" b="1">
          <a:solidFill>
            <a:srgbClr val="4D4D4D"/>
          </a:solidFill>
          <a:latin typeface="Arial" charset="0"/>
        </a:defRPr>
      </a:lvl9pPr>
    </p:titleStyle>
    <p:bodyStyle>
      <a:lvl1pPr marL="342900" indent="-342900" algn="l" rtl="0" eaLnBrk="0" fontAlgn="base" hangingPunct="0">
        <a:spcBef>
          <a:spcPct val="20000"/>
        </a:spcBef>
        <a:spcAft>
          <a:spcPct val="0"/>
        </a:spcAft>
        <a:defRPr sz="1600" b="1" kern="1200">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3pPr>
      <a:lvl4pPr marL="1376363" indent="-231775"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38"/>
          <p:cNvSpPr>
            <a:spLocks noChangeArrowheads="1"/>
          </p:cNvSpPr>
          <p:nvPr userDrawn="1">
            <p:custDataLst>
              <p:tags r:id="rId6"/>
            </p:custDataLst>
          </p:nvPr>
        </p:nvSpPr>
        <p:spPr bwMode="gray">
          <a:xfrm>
            <a:off x="0" y="6551613"/>
            <a:ext cx="9144000" cy="309562"/>
          </a:xfrm>
          <a:prstGeom prst="rect">
            <a:avLst/>
          </a:prstGeom>
          <a:solidFill>
            <a:schemeClr val="accent2">
              <a:lumMod val="75000"/>
            </a:schemeClr>
          </a:solidFill>
          <a:ln w="9525" algn="ctr">
            <a:solidFill>
              <a:srgbClr val="79A2B3"/>
            </a:solidFill>
            <a:miter lim="800000"/>
            <a:headEnd/>
            <a:tailEnd/>
          </a:ln>
          <a:effectLst/>
        </p:spPr>
        <p:txBody>
          <a:bodyPr wrap="none" anchor="ctr"/>
          <a:lstStyle/>
          <a:p>
            <a:pPr algn="ctr" fontAlgn="auto">
              <a:spcBef>
                <a:spcPts val="0"/>
              </a:spcBef>
              <a:spcAft>
                <a:spcPts val="0"/>
              </a:spcAft>
              <a:defRPr/>
            </a:pPr>
            <a:endParaRPr lang="nl-NL" sz="1200" dirty="0">
              <a:solidFill>
                <a:srgbClr val="FFFFFF"/>
              </a:solidFill>
              <a:latin typeface="Arial"/>
            </a:endParaRPr>
          </a:p>
        </p:txBody>
      </p:sp>
      <p:sp>
        <p:nvSpPr>
          <p:cNvPr id="1027" name="Title Placeholder 1"/>
          <p:cNvSpPr>
            <a:spLocks noGrp="1"/>
          </p:cNvSpPr>
          <p:nvPr>
            <p:ph type="title"/>
          </p:nvPr>
        </p:nvSpPr>
        <p:spPr bwMode="auto">
          <a:xfrm>
            <a:off x="422031" y="161925"/>
            <a:ext cx="6076950" cy="831850"/>
          </a:xfrm>
          <a:prstGeom prst="rect">
            <a:avLst/>
          </a:prstGeom>
          <a:noFill/>
          <a:ln w="9525">
            <a:noFill/>
            <a:miter lim="800000"/>
            <a:headEnd/>
            <a:tailEnd/>
          </a:ln>
        </p:spPr>
        <p:txBody>
          <a:bodyPr vert="horz" wrap="square" lIns="0" tIns="45720" rIns="0" bIns="45720" numCol="1" anchor="b" anchorCtr="0" compatLnSpc="1">
            <a:prstTxWarp prst="textNoShape">
              <a:avLst/>
            </a:prstTxWarp>
          </a:bodyPr>
          <a:lstStyle/>
          <a:p>
            <a:pPr lvl="0"/>
            <a:r>
              <a:rPr lang="nl-NL" smtClean="0"/>
              <a:t>Click to edit Master title style</a:t>
            </a:r>
          </a:p>
        </p:txBody>
      </p:sp>
      <p:sp>
        <p:nvSpPr>
          <p:cNvPr id="1028" name="Text Placeholder 2"/>
          <p:cNvSpPr>
            <a:spLocks noGrp="1"/>
          </p:cNvSpPr>
          <p:nvPr>
            <p:ph type="body" idx="1"/>
          </p:nvPr>
        </p:nvSpPr>
        <p:spPr bwMode="auto">
          <a:xfrm>
            <a:off x="422031" y="1508125"/>
            <a:ext cx="8301404"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7" name="FooterSimple"/>
          <p:cNvSpPr/>
          <p:nvPr userDrawn="1"/>
        </p:nvSpPr>
        <p:spPr>
          <a:xfrm>
            <a:off x="121628" y="6669088"/>
            <a:ext cx="594946" cy="125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spcBef>
                <a:spcPts val="0"/>
              </a:spcBef>
              <a:spcAft>
                <a:spcPts val="0"/>
              </a:spcAft>
              <a:defRPr/>
            </a:pPr>
            <a:r>
              <a:rPr lang="nl-NL" sz="900" dirty="0">
                <a:solidFill>
                  <a:srgbClr val="808080"/>
                </a:solidFill>
              </a:rPr>
              <a:t>5-6-2012</a:t>
            </a:r>
          </a:p>
        </p:txBody>
      </p:sp>
      <p:sp>
        <p:nvSpPr>
          <p:cNvPr id="8" name="Rectangle 7"/>
          <p:cNvSpPr/>
          <p:nvPr userDrawn="1"/>
        </p:nvSpPr>
        <p:spPr>
          <a:xfrm>
            <a:off x="8727831" y="6551614"/>
            <a:ext cx="416169" cy="261937"/>
          </a:xfrm>
          <a:prstGeom prst="rect">
            <a:avLst/>
          </a:prstGeom>
        </p:spPr>
        <p:txBody>
          <a:bodyPr>
            <a:spAutoFit/>
          </a:bodyPr>
          <a:lstStyle/>
          <a:p>
            <a:pPr>
              <a:defRPr/>
            </a:pPr>
            <a:fld id="{EFA82524-81F1-4446-A214-171992A3EEB1}" type="slidenum">
              <a:rPr lang="nl-NL" sz="1100">
                <a:solidFill>
                  <a:srgbClr val="FFFFFF"/>
                </a:solidFill>
                <a:latin typeface="Arial" charset="0"/>
                <a:cs typeface="Arial" charset="0"/>
              </a:rPr>
              <a:pPr>
                <a:defRPr/>
              </a:pPr>
              <a:t>‹#›</a:t>
            </a:fld>
            <a:endParaRPr lang="nl-NL" sz="1100" dirty="0">
              <a:solidFill>
                <a:srgbClr val="FFFFFF"/>
              </a:solidFill>
              <a:latin typeface="Arial" charset="0"/>
              <a:cs typeface="Arial" charset="0"/>
            </a:endParaRPr>
          </a:p>
        </p:txBody>
      </p:sp>
      <p:pic>
        <p:nvPicPr>
          <p:cNvPr id="1031" name="Picture 2"/>
          <p:cNvPicPr>
            <a:picLocks noChangeAspect="1"/>
          </p:cNvPicPr>
          <p:nvPr userDrawn="1"/>
        </p:nvPicPr>
        <p:blipFill>
          <a:blip r:embed="rId7"/>
          <a:srcRect/>
          <a:stretch>
            <a:fillRect/>
          </a:stretch>
        </p:blipFill>
        <p:spPr bwMode="auto">
          <a:xfrm>
            <a:off x="6698274" y="15875"/>
            <a:ext cx="2392973" cy="1493838"/>
          </a:xfrm>
          <a:prstGeom prst="rect">
            <a:avLst/>
          </a:prstGeom>
          <a:noFill/>
          <a:ln w="9525">
            <a:noFill/>
            <a:miter lim="800000"/>
            <a:headEnd/>
            <a:tailEnd/>
          </a:ln>
        </p:spPr>
      </p:pic>
    </p:spTree>
    <p:extLst>
      <p:ext uri="{BB962C8B-B14F-4D97-AF65-F5344CB8AC3E}">
        <p14:creationId xmlns:p14="http://schemas.microsoft.com/office/powerpoint/2010/main" val="312154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hdr="0" ftr="0"/>
  <p:txStyles>
    <p:titleStyle>
      <a:lvl1pPr algn="l" rtl="0" eaLnBrk="0" fontAlgn="base" hangingPunct="0">
        <a:spcBef>
          <a:spcPct val="0"/>
        </a:spcBef>
        <a:spcAft>
          <a:spcPct val="0"/>
        </a:spcAft>
        <a:defRPr sz="2400" b="1" kern="1200">
          <a:solidFill>
            <a:srgbClr val="4D4D4D"/>
          </a:solidFill>
          <a:latin typeface="+mj-lt"/>
          <a:ea typeface="+mj-ea"/>
          <a:cs typeface="+mj-cs"/>
        </a:defRPr>
      </a:lvl1pPr>
      <a:lvl2pPr algn="l" rtl="0" eaLnBrk="0" fontAlgn="base" hangingPunct="0">
        <a:spcBef>
          <a:spcPct val="0"/>
        </a:spcBef>
        <a:spcAft>
          <a:spcPct val="0"/>
        </a:spcAft>
        <a:defRPr sz="2400" b="1">
          <a:solidFill>
            <a:srgbClr val="4D4D4D"/>
          </a:solidFill>
          <a:latin typeface="Arial" charset="0"/>
        </a:defRPr>
      </a:lvl2pPr>
      <a:lvl3pPr algn="l" rtl="0" eaLnBrk="0" fontAlgn="base" hangingPunct="0">
        <a:spcBef>
          <a:spcPct val="0"/>
        </a:spcBef>
        <a:spcAft>
          <a:spcPct val="0"/>
        </a:spcAft>
        <a:defRPr sz="2400" b="1">
          <a:solidFill>
            <a:srgbClr val="4D4D4D"/>
          </a:solidFill>
          <a:latin typeface="Arial" charset="0"/>
        </a:defRPr>
      </a:lvl3pPr>
      <a:lvl4pPr algn="l" rtl="0" eaLnBrk="0" fontAlgn="base" hangingPunct="0">
        <a:spcBef>
          <a:spcPct val="0"/>
        </a:spcBef>
        <a:spcAft>
          <a:spcPct val="0"/>
        </a:spcAft>
        <a:defRPr sz="2400" b="1">
          <a:solidFill>
            <a:srgbClr val="4D4D4D"/>
          </a:solidFill>
          <a:latin typeface="Arial" charset="0"/>
        </a:defRPr>
      </a:lvl4pPr>
      <a:lvl5pPr algn="l" rtl="0" eaLnBrk="0" fontAlgn="base" hangingPunct="0">
        <a:spcBef>
          <a:spcPct val="0"/>
        </a:spcBef>
        <a:spcAft>
          <a:spcPct val="0"/>
        </a:spcAft>
        <a:defRPr sz="2400" b="1">
          <a:solidFill>
            <a:srgbClr val="4D4D4D"/>
          </a:solidFill>
          <a:latin typeface="Arial" charset="0"/>
        </a:defRPr>
      </a:lvl5pPr>
      <a:lvl6pPr marL="457200" algn="l" rtl="0" fontAlgn="base">
        <a:spcBef>
          <a:spcPct val="0"/>
        </a:spcBef>
        <a:spcAft>
          <a:spcPct val="0"/>
        </a:spcAft>
        <a:defRPr sz="2400" b="1">
          <a:solidFill>
            <a:srgbClr val="4D4D4D"/>
          </a:solidFill>
          <a:latin typeface="Arial" charset="0"/>
        </a:defRPr>
      </a:lvl6pPr>
      <a:lvl7pPr marL="914400" algn="l" rtl="0" fontAlgn="base">
        <a:spcBef>
          <a:spcPct val="0"/>
        </a:spcBef>
        <a:spcAft>
          <a:spcPct val="0"/>
        </a:spcAft>
        <a:defRPr sz="2400" b="1">
          <a:solidFill>
            <a:srgbClr val="4D4D4D"/>
          </a:solidFill>
          <a:latin typeface="Arial" charset="0"/>
        </a:defRPr>
      </a:lvl7pPr>
      <a:lvl8pPr marL="1371600" algn="l" rtl="0" fontAlgn="base">
        <a:spcBef>
          <a:spcPct val="0"/>
        </a:spcBef>
        <a:spcAft>
          <a:spcPct val="0"/>
        </a:spcAft>
        <a:defRPr sz="2400" b="1">
          <a:solidFill>
            <a:srgbClr val="4D4D4D"/>
          </a:solidFill>
          <a:latin typeface="Arial" charset="0"/>
        </a:defRPr>
      </a:lvl8pPr>
      <a:lvl9pPr marL="1828800" algn="l" rtl="0" fontAlgn="base">
        <a:spcBef>
          <a:spcPct val="0"/>
        </a:spcBef>
        <a:spcAft>
          <a:spcPct val="0"/>
        </a:spcAft>
        <a:defRPr sz="2400" b="1">
          <a:solidFill>
            <a:srgbClr val="4D4D4D"/>
          </a:solidFill>
          <a:latin typeface="Arial" charset="0"/>
        </a:defRPr>
      </a:lvl9pPr>
    </p:titleStyle>
    <p:bodyStyle>
      <a:lvl1pPr marL="342900" indent="-342900" algn="l" rtl="0" eaLnBrk="0" fontAlgn="base" hangingPunct="0">
        <a:spcBef>
          <a:spcPct val="20000"/>
        </a:spcBef>
        <a:spcAft>
          <a:spcPct val="0"/>
        </a:spcAft>
        <a:buChar char="•"/>
        <a:defRPr sz="1600" b="1" kern="1200">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3pPr>
      <a:lvl4pPr marL="1376363" indent="-231775"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38"/>
          <p:cNvSpPr>
            <a:spLocks noChangeArrowheads="1"/>
          </p:cNvSpPr>
          <p:nvPr>
            <p:custDataLst>
              <p:tags r:id="rId13"/>
            </p:custDataLst>
          </p:nvPr>
        </p:nvSpPr>
        <p:spPr bwMode="gray">
          <a:xfrm>
            <a:off x="0" y="6551613"/>
            <a:ext cx="9144000" cy="309562"/>
          </a:xfrm>
          <a:prstGeom prst="rect">
            <a:avLst/>
          </a:prstGeom>
          <a:solidFill>
            <a:schemeClr val="accent2">
              <a:lumMod val="75000"/>
            </a:schemeClr>
          </a:solidFill>
          <a:ln w="9525" algn="ctr">
            <a:solidFill>
              <a:srgbClr val="79A2B3"/>
            </a:solidFill>
            <a:miter lim="800000"/>
            <a:headEnd/>
            <a:tailEnd/>
          </a:ln>
          <a:effectLst/>
        </p:spPr>
        <p:txBody>
          <a:bodyPr wrap="none" anchor="ctr"/>
          <a:lstStyle/>
          <a:p>
            <a:pPr algn="ctr" fontAlgn="auto">
              <a:spcBef>
                <a:spcPts val="0"/>
              </a:spcBef>
              <a:spcAft>
                <a:spcPts val="0"/>
              </a:spcAft>
              <a:defRPr/>
            </a:pPr>
            <a:endParaRPr lang="nl-NL" sz="1200" dirty="0">
              <a:solidFill>
                <a:srgbClr val="FFFFFF"/>
              </a:solidFill>
              <a:latin typeface="Arial"/>
            </a:endParaRPr>
          </a:p>
        </p:txBody>
      </p:sp>
      <p:sp>
        <p:nvSpPr>
          <p:cNvPr id="7" name="FooterSimple"/>
          <p:cNvSpPr/>
          <p:nvPr/>
        </p:nvSpPr>
        <p:spPr>
          <a:xfrm>
            <a:off x="121629" y="6669088"/>
            <a:ext cx="594946" cy="125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spcBef>
                <a:spcPts val="0"/>
              </a:spcBef>
              <a:spcAft>
                <a:spcPts val="0"/>
              </a:spcAft>
              <a:defRPr/>
            </a:pPr>
            <a:r>
              <a:rPr lang="nl-NL" sz="900" dirty="0">
                <a:solidFill>
                  <a:srgbClr val="808080"/>
                </a:solidFill>
              </a:rPr>
              <a:t>5-6-2012</a:t>
            </a:r>
          </a:p>
        </p:txBody>
      </p:sp>
      <p:sp>
        <p:nvSpPr>
          <p:cNvPr id="8" name="Rectangle 7"/>
          <p:cNvSpPr/>
          <p:nvPr/>
        </p:nvSpPr>
        <p:spPr>
          <a:xfrm>
            <a:off x="8727832" y="6551616"/>
            <a:ext cx="416169" cy="261937"/>
          </a:xfrm>
          <a:prstGeom prst="rect">
            <a:avLst/>
          </a:prstGeom>
        </p:spPr>
        <p:txBody>
          <a:bodyPr>
            <a:spAutoFit/>
          </a:bodyPr>
          <a:lstStyle/>
          <a:p>
            <a:pPr>
              <a:defRPr/>
            </a:pPr>
            <a:fld id="{E38672A8-E80E-4423-B399-D40121359165}" type="slidenum">
              <a:rPr lang="nl-NL" sz="1100">
                <a:solidFill>
                  <a:srgbClr val="FFFFFF"/>
                </a:solidFill>
                <a:latin typeface="Arial" charset="0"/>
                <a:cs typeface="Arial" charset="0"/>
              </a:rPr>
              <a:pPr>
                <a:defRPr/>
              </a:pPr>
              <a:t>‹#›</a:t>
            </a:fld>
            <a:endParaRPr lang="nl-NL" sz="1100" dirty="0">
              <a:solidFill>
                <a:srgbClr val="FFFFFF"/>
              </a:solidFill>
              <a:latin typeface="Arial" charset="0"/>
              <a:cs typeface="Arial" charset="0"/>
            </a:endParaRPr>
          </a:p>
        </p:txBody>
      </p:sp>
      <p:pic>
        <p:nvPicPr>
          <p:cNvPr id="30725" name="Picture 2"/>
          <p:cNvPicPr>
            <a:picLocks noChangeAspect="1"/>
          </p:cNvPicPr>
          <p:nvPr/>
        </p:nvPicPr>
        <p:blipFill>
          <a:blip r:embed="rId14"/>
          <a:srcRect/>
          <a:stretch>
            <a:fillRect/>
          </a:stretch>
        </p:blipFill>
        <p:spPr bwMode="auto">
          <a:xfrm>
            <a:off x="6698275" y="15875"/>
            <a:ext cx="2392973" cy="1493838"/>
          </a:xfrm>
          <a:prstGeom prst="rect">
            <a:avLst/>
          </a:prstGeom>
          <a:noFill/>
          <a:ln w="9525">
            <a:noFill/>
            <a:miter lim="800000"/>
            <a:headEnd/>
            <a:tailEnd/>
          </a:ln>
        </p:spPr>
      </p:pic>
      <p:sp>
        <p:nvSpPr>
          <p:cNvPr id="9" name="Slide Number Placeholder 5" hidden="1"/>
          <p:cNvSpPr txBox="1">
            <a:spLocks/>
          </p:cNvSpPr>
          <p:nvPr/>
        </p:nvSpPr>
        <p:spPr>
          <a:xfrm>
            <a:off x="8688266" y="6826250"/>
            <a:ext cx="175846" cy="133350"/>
          </a:xfrm>
          <a:prstGeom prst="flowChartProcess">
            <a:avLst/>
          </a:prstGeom>
        </p:spPr>
        <p:txBody>
          <a:bodyPr wrap="none" lIns="0" tIns="0" rIns="0" bIns="0"/>
          <a:lstStyle/>
          <a:p>
            <a:pPr algn="r" fontAlgn="auto">
              <a:spcBef>
                <a:spcPts val="0"/>
              </a:spcBef>
              <a:spcAft>
                <a:spcPts val="0"/>
              </a:spcAft>
              <a:defRPr/>
            </a:pPr>
            <a:r>
              <a:rPr lang="nl-NL" sz="900">
                <a:solidFill>
                  <a:srgbClr val="000000"/>
                </a:solidFill>
                <a:latin typeface="Arial"/>
              </a:rPr>
              <a:t>‹#›</a:t>
            </a:r>
          </a:p>
          <a:p>
            <a:pPr algn="r" fontAlgn="auto">
              <a:spcBef>
                <a:spcPts val="0"/>
              </a:spcBef>
              <a:spcAft>
                <a:spcPts val="0"/>
              </a:spcAft>
              <a:defRPr/>
            </a:pPr>
            <a:endParaRPr lang="nl-NL" sz="900" dirty="0">
              <a:solidFill>
                <a:srgbClr val="000000"/>
              </a:solidFill>
              <a:latin typeface="Arial"/>
            </a:endParaRPr>
          </a:p>
        </p:txBody>
      </p:sp>
      <p:sp>
        <p:nvSpPr>
          <p:cNvPr id="30727" name="Title Placeholder 1"/>
          <p:cNvSpPr>
            <a:spLocks noGrp="1"/>
          </p:cNvSpPr>
          <p:nvPr>
            <p:ph type="title"/>
          </p:nvPr>
        </p:nvSpPr>
        <p:spPr bwMode="auto">
          <a:xfrm>
            <a:off x="422031" y="161925"/>
            <a:ext cx="6076950" cy="831850"/>
          </a:xfrm>
          <a:prstGeom prst="rect">
            <a:avLst/>
          </a:prstGeom>
          <a:noFill/>
          <a:ln w="9525">
            <a:noFill/>
            <a:miter lim="800000"/>
            <a:headEnd/>
            <a:tailEnd/>
          </a:ln>
        </p:spPr>
        <p:txBody>
          <a:bodyPr vert="horz" wrap="square" lIns="0" tIns="45720" rIns="0" bIns="45720" numCol="1" anchor="b" anchorCtr="0" compatLnSpc="1">
            <a:prstTxWarp prst="textNoShape">
              <a:avLst/>
            </a:prstTxWarp>
          </a:bodyPr>
          <a:lstStyle/>
          <a:p>
            <a:pPr lvl="0"/>
            <a:r>
              <a:rPr lang="nl-NL" smtClean="0"/>
              <a:t>Click to edit Master title style</a:t>
            </a:r>
          </a:p>
        </p:txBody>
      </p:sp>
      <p:sp>
        <p:nvSpPr>
          <p:cNvPr id="30728" name="Text Placeholder 2"/>
          <p:cNvSpPr>
            <a:spLocks noGrp="1"/>
          </p:cNvSpPr>
          <p:nvPr>
            <p:ph type="body" idx="1"/>
          </p:nvPr>
        </p:nvSpPr>
        <p:spPr bwMode="auto">
          <a:xfrm>
            <a:off x="422031" y="1508125"/>
            <a:ext cx="8301404" cy="4591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Tree>
    <p:extLst>
      <p:ext uri="{BB962C8B-B14F-4D97-AF65-F5344CB8AC3E}">
        <p14:creationId xmlns:p14="http://schemas.microsoft.com/office/powerpoint/2010/main" val="8836264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p:txStyles>
    <p:titleStyle>
      <a:lvl1pPr algn="l" rtl="0" eaLnBrk="0" fontAlgn="base" hangingPunct="0">
        <a:spcBef>
          <a:spcPct val="0"/>
        </a:spcBef>
        <a:spcAft>
          <a:spcPct val="0"/>
        </a:spcAft>
        <a:defRPr sz="2400" b="1">
          <a:solidFill>
            <a:srgbClr val="4D4D4D"/>
          </a:solidFill>
          <a:latin typeface="+mj-lt"/>
          <a:ea typeface="+mj-ea"/>
          <a:cs typeface="+mj-cs"/>
        </a:defRPr>
      </a:lvl1pPr>
      <a:lvl2pPr algn="l" rtl="0" eaLnBrk="0" fontAlgn="base" hangingPunct="0">
        <a:spcBef>
          <a:spcPct val="0"/>
        </a:spcBef>
        <a:spcAft>
          <a:spcPct val="0"/>
        </a:spcAft>
        <a:defRPr sz="2400" b="1">
          <a:solidFill>
            <a:srgbClr val="4D4D4D"/>
          </a:solidFill>
          <a:latin typeface="Arial" charset="0"/>
        </a:defRPr>
      </a:lvl2pPr>
      <a:lvl3pPr algn="l" rtl="0" eaLnBrk="0" fontAlgn="base" hangingPunct="0">
        <a:spcBef>
          <a:spcPct val="0"/>
        </a:spcBef>
        <a:spcAft>
          <a:spcPct val="0"/>
        </a:spcAft>
        <a:defRPr sz="2400" b="1">
          <a:solidFill>
            <a:srgbClr val="4D4D4D"/>
          </a:solidFill>
          <a:latin typeface="Arial" charset="0"/>
        </a:defRPr>
      </a:lvl3pPr>
      <a:lvl4pPr algn="l" rtl="0" eaLnBrk="0" fontAlgn="base" hangingPunct="0">
        <a:spcBef>
          <a:spcPct val="0"/>
        </a:spcBef>
        <a:spcAft>
          <a:spcPct val="0"/>
        </a:spcAft>
        <a:defRPr sz="2400" b="1">
          <a:solidFill>
            <a:srgbClr val="4D4D4D"/>
          </a:solidFill>
          <a:latin typeface="Arial" charset="0"/>
        </a:defRPr>
      </a:lvl4pPr>
      <a:lvl5pPr algn="l" rtl="0" eaLnBrk="0" fontAlgn="base" hangingPunct="0">
        <a:spcBef>
          <a:spcPct val="0"/>
        </a:spcBef>
        <a:spcAft>
          <a:spcPct val="0"/>
        </a:spcAft>
        <a:defRPr sz="2400" b="1">
          <a:solidFill>
            <a:srgbClr val="4D4D4D"/>
          </a:solidFill>
          <a:latin typeface="Arial" charset="0"/>
        </a:defRPr>
      </a:lvl5pPr>
      <a:lvl6pPr marL="457200" algn="l" rtl="0" fontAlgn="base">
        <a:spcBef>
          <a:spcPct val="0"/>
        </a:spcBef>
        <a:spcAft>
          <a:spcPct val="0"/>
        </a:spcAft>
        <a:defRPr sz="2400" b="1">
          <a:solidFill>
            <a:srgbClr val="4D4D4D"/>
          </a:solidFill>
          <a:latin typeface="Arial" charset="0"/>
        </a:defRPr>
      </a:lvl6pPr>
      <a:lvl7pPr marL="914400" algn="l" rtl="0" fontAlgn="base">
        <a:spcBef>
          <a:spcPct val="0"/>
        </a:spcBef>
        <a:spcAft>
          <a:spcPct val="0"/>
        </a:spcAft>
        <a:defRPr sz="2400" b="1">
          <a:solidFill>
            <a:srgbClr val="4D4D4D"/>
          </a:solidFill>
          <a:latin typeface="Arial" charset="0"/>
        </a:defRPr>
      </a:lvl7pPr>
      <a:lvl8pPr marL="1371600" algn="l" rtl="0" fontAlgn="base">
        <a:spcBef>
          <a:spcPct val="0"/>
        </a:spcBef>
        <a:spcAft>
          <a:spcPct val="0"/>
        </a:spcAft>
        <a:defRPr sz="2400" b="1">
          <a:solidFill>
            <a:srgbClr val="4D4D4D"/>
          </a:solidFill>
          <a:latin typeface="Arial" charset="0"/>
        </a:defRPr>
      </a:lvl8pPr>
      <a:lvl9pPr marL="1828800" algn="l" rtl="0" fontAlgn="base">
        <a:spcBef>
          <a:spcPct val="0"/>
        </a:spcBef>
        <a:spcAft>
          <a:spcPct val="0"/>
        </a:spcAft>
        <a:defRPr sz="2400" b="1">
          <a:solidFill>
            <a:srgbClr val="4D4D4D"/>
          </a:solidFill>
          <a:latin typeface="Arial" charset="0"/>
        </a:defRPr>
      </a:lvl9pPr>
    </p:titleStyle>
    <p:body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2pPr>
      <a:lvl3pPr marL="9144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3pPr>
      <a:lvl4pPr marL="1376363" indent="-231775"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2058988" indent="-230188" algn="l" rtl="0" eaLnBrk="0" fontAlgn="base" hangingPunct="0">
        <a:spcBef>
          <a:spcPct val="20000"/>
        </a:spcBef>
        <a:spcAft>
          <a:spcPct val="0"/>
        </a:spcAft>
        <a:buClr>
          <a:schemeClr val="tx2"/>
        </a:buClr>
        <a:buFont typeface="Arial" charset="0"/>
        <a:buChar char="–"/>
        <a:defRPr sz="1600">
          <a:solidFill>
            <a:schemeClr val="tx1"/>
          </a:solidFill>
          <a:latin typeface="+mn-lt"/>
        </a:defRPr>
      </a:lvl5pPr>
      <a:lvl6pPr marL="2516188" indent="-230188" algn="l" rtl="0" fontAlgn="base">
        <a:spcBef>
          <a:spcPct val="20000"/>
        </a:spcBef>
        <a:spcAft>
          <a:spcPct val="0"/>
        </a:spcAft>
        <a:buClr>
          <a:schemeClr val="tx2"/>
        </a:buClr>
        <a:buFont typeface="Arial" charset="0"/>
        <a:buChar char="–"/>
        <a:defRPr sz="1600">
          <a:solidFill>
            <a:schemeClr val="tx1"/>
          </a:solidFill>
          <a:latin typeface="+mn-lt"/>
        </a:defRPr>
      </a:lvl6pPr>
      <a:lvl7pPr marL="2973388" indent="-230188" algn="l" rtl="0" fontAlgn="base">
        <a:spcBef>
          <a:spcPct val="20000"/>
        </a:spcBef>
        <a:spcAft>
          <a:spcPct val="0"/>
        </a:spcAft>
        <a:buClr>
          <a:schemeClr val="tx2"/>
        </a:buClr>
        <a:buFont typeface="Arial" charset="0"/>
        <a:buChar char="–"/>
        <a:defRPr sz="1600">
          <a:solidFill>
            <a:schemeClr val="tx1"/>
          </a:solidFill>
          <a:latin typeface="+mn-lt"/>
        </a:defRPr>
      </a:lvl7pPr>
      <a:lvl8pPr marL="3430588" indent="-230188" algn="l" rtl="0" fontAlgn="base">
        <a:spcBef>
          <a:spcPct val="20000"/>
        </a:spcBef>
        <a:spcAft>
          <a:spcPct val="0"/>
        </a:spcAft>
        <a:buClr>
          <a:schemeClr val="tx2"/>
        </a:buClr>
        <a:buFont typeface="Arial" charset="0"/>
        <a:buChar char="–"/>
        <a:defRPr sz="1600">
          <a:solidFill>
            <a:schemeClr val="tx1"/>
          </a:solidFill>
          <a:latin typeface="+mn-lt"/>
        </a:defRPr>
      </a:lvl8pPr>
      <a:lvl9pPr marL="3887788" indent="-230188" algn="l" rtl="0" fontAlgn="base">
        <a:spcBef>
          <a:spcPct val="20000"/>
        </a:spcBef>
        <a:spcAft>
          <a:spcPct val="0"/>
        </a:spcAft>
        <a:buClr>
          <a:schemeClr val="tx2"/>
        </a:buClr>
        <a:buFont typeface="Arial" charset="0"/>
        <a:buChar char="–"/>
        <a:defRPr sz="16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emf"/><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3.png"/><Relationship Id="rId5" Type="http://schemas.microsoft.com/office/2007/relationships/hdphoto" Target="../media/hdphoto2.wdp"/><Relationship Id="rId10" Type="http://schemas.openxmlformats.org/officeDocument/2006/relationships/image" Target="../media/image42.jpeg"/><Relationship Id="rId4" Type="http://schemas.openxmlformats.org/officeDocument/2006/relationships/image" Target="../media/image39.jpe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9" Type="http://schemas.openxmlformats.org/officeDocument/2006/relationships/tags" Target="../tags/tag51.xml"/><Relationship Id="rId21" Type="http://schemas.openxmlformats.org/officeDocument/2006/relationships/tags" Target="../tags/tag33.xml"/><Relationship Id="rId34" Type="http://schemas.openxmlformats.org/officeDocument/2006/relationships/tags" Target="../tags/tag46.xml"/><Relationship Id="rId42" Type="http://schemas.openxmlformats.org/officeDocument/2006/relationships/tags" Target="../tags/tag54.xml"/><Relationship Id="rId47" Type="http://schemas.openxmlformats.org/officeDocument/2006/relationships/tags" Target="../tags/tag59.xml"/><Relationship Id="rId50" Type="http://schemas.openxmlformats.org/officeDocument/2006/relationships/tags" Target="../tags/tag62.xml"/><Relationship Id="rId55" Type="http://schemas.openxmlformats.org/officeDocument/2006/relationships/tags" Target="../tags/tag67.xml"/><Relationship Id="rId63" Type="http://schemas.openxmlformats.org/officeDocument/2006/relationships/tags" Target="../tags/tag75.xml"/><Relationship Id="rId68" Type="http://schemas.openxmlformats.org/officeDocument/2006/relationships/tags" Target="../tags/tag80.xml"/><Relationship Id="rId76" Type="http://schemas.openxmlformats.org/officeDocument/2006/relationships/oleObject" Target="../embeddings/oleObject3.bin"/><Relationship Id="rId7" Type="http://schemas.openxmlformats.org/officeDocument/2006/relationships/tags" Target="../tags/tag19.xml"/><Relationship Id="rId71" Type="http://schemas.openxmlformats.org/officeDocument/2006/relationships/slideLayout" Target="../slideLayouts/slideLayout23.xml"/><Relationship Id="rId2" Type="http://schemas.openxmlformats.org/officeDocument/2006/relationships/tags" Target="../tags/tag14.xml"/><Relationship Id="rId16" Type="http://schemas.openxmlformats.org/officeDocument/2006/relationships/tags" Target="../tags/tag28.xml"/><Relationship Id="rId29" Type="http://schemas.openxmlformats.org/officeDocument/2006/relationships/tags" Target="../tags/tag41.xml"/><Relationship Id="rId11" Type="http://schemas.openxmlformats.org/officeDocument/2006/relationships/tags" Target="../tags/tag23.xml"/><Relationship Id="rId24" Type="http://schemas.openxmlformats.org/officeDocument/2006/relationships/tags" Target="../tags/tag36.xml"/><Relationship Id="rId32" Type="http://schemas.openxmlformats.org/officeDocument/2006/relationships/tags" Target="../tags/tag44.xml"/><Relationship Id="rId37" Type="http://schemas.openxmlformats.org/officeDocument/2006/relationships/tags" Target="../tags/tag49.xml"/><Relationship Id="rId40" Type="http://schemas.openxmlformats.org/officeDocument/2006/relationships/tags" Target="../tags/tag52.xml"/><Relationship Id="rId45" Type="http://schemas.openxmlformats.org/officeDocument/2006/relationships/tags" Target="../tags/tag57.xml"/><Relationship Id="rId53" Type="http://schemas.openxmlformats.org/officeDocument/2006/relationships/tags" Target="../tags/tag65.xml"/><Relationship Id="rId58" Type="http://schemas.openxmlformats.org/officeDocument/2006/relationships/tags" Target="../tags/tag70.xml"/><Relationship Id="rId66" Type="http://schemas.openxmlformats.org/officeDocument/2006/relationships/tags" Target="../tags/tag78.xml"/><Relationship Id="rId74" Type="http://schemas.openxmlformats.org/officeDocument/2006/relationships/oleObject" Target="../embeddings/oleObject2.bin"/><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tags" Target="../tags/tag40.xml"/><Relationship Id="rId36" Type="http://schemas.openxmlformats.org/officeDocument/2006/relationships/tags" Target="../tags/tag48.xml"/><Relationship Id="rId49" Type="http://schemas.openxmlformats.org/officeDocument/2006/relationships/tags" Target="../tags/tag61.xml"/><Relationship Id="rId57" Type="http://schemas.openxmlformats.org/officeDocument/2006/relationships/tags" Target="../tags/tag69.xml"/><Relationship Id="rId61" Type="http://schemas.openxmlformats.org/officeDocument/2006/relationships/tags" Target="../tags/tag73.xml"/><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tags" Target="../tags/tag43.xml"/><Relationship Id="rId44" Type="http://schemas.openxmlformats.org/officeDocument/2006/relationships/tags" Target="../tags/tag56.xml"/><Relationship Id="rId52" Type="http://schemas.openxmlformats.org/officeDocument/2006/relationships/tags" Target="../tags/tag64.xml"/><Relationship Id="rId60" Type="http://schemas.openxmlformats.org/officeDocument/2006/relationships/tags" Target="../tags/tag72.xml"/><Relationship Id="rId65" Type="http://schemas.openxmlformats.org/officeDocument/2006/relationships/tags" Target="../tags/tag77.xml"/><Relationship Id="rId73" Type="http://schemas.openxmlformats.org/officeDocument/2006/relationships/oleObject" Target="../embeddings/oleObject1.bin"/><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tags" Target="../tags/tag39.xml"/><Relationship Id="rId30" Type="http://schemas.openxmlformats.org/officeDocument/2006/relationships/tags" Target="../tags/tag42.xml"/><Relationship Id="rId35" Type="http://schemas.openxmlformats.org/officeDocument/2006/relationships/tags" Target="../tags/tag47.xml"/><Relationship Id="rId43" Type="http://schemas.openxmlformats.org/officeDocument/2006/relationships/tags" Target="../tags/tag55.xml"/><Relationship Id="rId48" Type="http://schemas.openxmlformats.org/officeDocument/2006/relationships/tags" Target="../tags/tag60.xml"/><Relationship Id="rId56" Type="http://schemas.openxmlformats.org/officeDocument/2006/relationships/tags" Target="../tags/tag68.xml"/><Relationship Id="rId64" Type="http://schemas.openxmlformats.org/officeDocument/2006/relationships/tags" Target="../tags/tag76.xml"/><Relationship Id="rId69" Type="http://schemas.openxmlformats.org/officeDocument/2006/relationships/tags" Target="../tags/tag81.xml"/><Relationship Id="rId77" Type="http://schemas.openxmlformats.org/officeDocument/2006/relationships/image" Target="../media/image48.emf"/><Relationship Id="rId8" Type="http://schemas.openxmlformats.org/officeDocument/2006/relationships/tags" Target="../tags/tag20.xml"/><Relationship Id="rId51" Type="http://schemas.openxmlformats.org/officeDocument/2006/relationships/tags" Target="../tags/tag63.xml"/><Relationship Id="rId72" Type="http://schemas.openxmlformats.org/officeDocument/2006/relationships/notesSlide" Target="../notesSlides/notesSlide11.xml"/><Relationship Id="rId3" Type="http://schemas.openxmlformats.org/officeDocument/2006/relationships/tags" Target="../tags/tag15.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33" Type="http://schemas.openxmlformats.org/officeDocument/2006/relationships/tags" Target="../tags/tag45.xml"/><Relationship Id="rId38" Type="http://schemas.openxmlformats.org/officeDocument/2006/relationships/tags" Target="../tags/tag50.xml"/><Relationship Id="rId46" Type="http://schemas.openxmlformats.org/officeDocument/2006/relationships/tags" Target="../tags/tag58.xml"/><Relationship Id="rId59" Type="http://schemas.openxmlformats.org/officeDocument/2006/relationships/tags" Target="../tags/tag71.xml"/><Relationship Id="rId67" Type="http://schemas.openxmlformats.org/officeDocument/2006/relationships/tags" Target="../tags/tag79.xml"/><Relationship Id="rId20" Type="http://schemas.openxmlformats.org/officeDocument/2006/relationships/tags" Target="../tags/tag32.xml"/><Relationship Id="rId41" Type="http://schemas.openxmlformats.org/officeDocument/2006/relationships/tags" Target="../tags/tag53.xml"/><Relationship Id="rId54" Type="http://schemas.openxmlformats.org/officeDocument/2006/relationships/tags" Target="../tags/tag66.xml"/><Relationship Id="rId62" Type="http://schemas.openxmlformats.org/officeDocument/2006/relationships/tags" Target="../tags/tag74.xml"/><Relationship Id="rId70" Type="http://schemas.openxmlformats.org/officeDocument/2006/relationships/tags" Target="../tags/tag82.xml"/><Relationship Id="rId75" Type="http://schemas.openxmlformats.org/officeDocument/2006/relationships/image" Target="../media/image47.emf"/><Relationship Id="rId1" Type="http://schemas.openxmlformats.org/officeDocument/2006/relationships/vmlDrawing" Target="../drawings/vmlDrawing1.vml"/><Relationship Id="rId6"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3.xml"/><Relationship Id="rId7" Type="http://schemas.openxmlformats.org/officeDocument/2006/relationships/image" Target="../media/image53.wmf"/><Relationship Id="rId2" Type="http://schemas.openxmlformats.org/officeDocument/2006/relationships/slideLayout" Target="../slideLayouts/slideLayout23.xml"/><Relationship Id="rId1" Type="http://schemas.openxmlformats.org/officeDocument/2006/relationships/tags" Target="../tags/tag83.xml"/><Relationship Id="rId6" Type="http://schemas.openxmlformats.org/officeDocument/2006/relationships/image" Target="../media/image52.wmf"/><Relationship Id="rId11" Type="http://schemas.openxmlformats.org/officeDocument/2006/relationships/image" Target="../media/image57.wmf"/><Relationship Id="rId5" Type="http://schemas.openxmlformats.org/officeDocument/2006/relationships/image" Target="../media/image51.wmf"/><Relationship Id="rId10" Type="http://schemas.openxmlformats.org/officeDocument/2006/relationships/image" Target="../media/image56.wmf"/><Relationship Id="rId4" Type="http://schemas.openxmlformats.org/officeDocument/2006/relationships/image" Target="../media/image50.wmf"/><Relationship Id="rId9" Type="http://schemas.openxmlformats.org/officeDocument/2006/relationships/image" Target="../media/image55.wmf"/></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picasa.google.com/support/bin/answer.py?answer=39514&amp;hl=en" TargetMode="External"/><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tags" Target="../tags/tag101.xml"/><Relationship Id="rId26" Type="http://schemas.openxmlformats.org/officeDocument/2006/relationships/tags" Target="../tags/tag109.xml"/><Relationship Id="rId3" Type="http://schemas.openxmlformats.org/officeDocument/2006/relationships/tags" Target="../tags/tag86.xml"/><Relationship Id="rId21" Type="http://schemas.openxmlformats.org/officeDocument/2006/relationships/tags" Target="../tags/tag104.xml"/><Relationship Id="rId34" Type="http://schemas.openxmlformats.org/officeDocument/2006/relationships/slideLayout" Target="../slideLayouts/slideLayout23.xml"/><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tags" Target="../tags/tag100.xml"/><Relationship Id="rId25" Type="http://schemas.openxmlformats.org/officeDocument/2006/relationships/tags" Target="../tags/tag108.xml"/><Relationship Id="rId33" Type="http://schemas.openxmlformats.org/officeDocument/2006/relationships/tags" Target="../tags/tag116.xml"/><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tags" Target="../tags/tag103.xml"/><Relationship Id="rId29" Type="http://schemas.openxmlformats.org/officeDocument/2006/relationships/tags" Target="../tags/tag112.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tags" Target="../tags/tag107.xml"/><Relationship Id="rId32" Type="http://schemas.openxmlformats.org/officeDocument/2006/relationships/tags" Target="../tags/tag115.xml"/><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tags" Target="../tags/tag106.xml"/><Relationship Id="rId28" Type="http://schemas.openxmlformats.org/officeDocument/2006/relationships/tags" Target="../tags/tag111.xml"/><Relationship Id="rId10" Type="http://schemas.openxmlformats.org/officeDocument/2006/relationships/tags" Target="../tags/tag93.xml"/><Relationship Id="rId19" Type="http://schemas.openxmlformats.org/officeDocument/2006/relationships/tags" Target="../tags/tag102.xml"/><Relationship Id="rId31" Type="http://schemas.openxmlformats.org/officeDocument/2006/relationships/tags" Target="../tags/tag114.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 Id="rId27" Type="http://schemas.openxmlformats.org/officeDocument/2006/relationships/tags" Target="../tags/tag110.xml"/><Relationship Id="rId30" Type="http://schemas.openxmlformats.org/officeDocument/2006/relationships/tags" Target="../tags/tag113.xml"/><Relationship Id="rId35"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4.gif"/></Relationships>
</file>

<file path=ppt/slides/_rels/slide25.xml.rels><?xml version="1.0" encoding="UTF-8" standalone="yes"?>
<Relationships xmlns="http://schemas.openxmlformats.org/package/2006/relationships"><Relationship Id="rId3" Type="http://schemas.openxmlformats.org/officeDocument/2006/relationships/tags" Target="../tags/tag119.xml"/><Relationship Id="rId7" Type="http://schemas.openxmlformats.org/officeDocument/2006/relationships/image" Target="../media/image77.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2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slideLayout" Target="../slideLayouts/slideLayout21.xml"/><Relationship Id="rId1" Type="http://schemas.openxmlformats.org/officeDocument/2006/relationships/video" Target="file:///D:\presentaties\MARVIN\31%20maart%202011\video's%20machine\wmv\1.%20cups%20gaan%20machine%20in.wmv" TargetMode="Externa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 Id="rId9"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photos1.blogger.com/img/202/1413/640/vegetables.jpg" TargetMode="External"/><Relationship Id="rId1" Type="http://schemas.openxmlformats.org/officeDocument/2006/relationships/slideLayout" Target="../slideLayouts/slideLayout21.xml"/><Relationship Id="rId5" Type="http://schemas.openxmlformats.org/officeDocument/2006/relationships/image" Target="../media/image95.jpe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vmlDrawing" Target="../drawings/vmlDrawing2.vml"/><Relationship Id="rId5" Type="http://schemas.openxmlformats.org/officeDocument/2006/relationships/image" Target="../media/image96.e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slideLayout" Target="../slideLayouts/slideLayout21.xml"/><Relationship Id="rId1" Type="http://schemas.openxmlformats.org/officeDocument/2006/relationships/tags" Target="../tags/tag120.xml"/><Relationship Id="rId6" Type="http://schemas.openxmlformats.org/officeDocument/2006/relationships/image" Target="../media/image100.jpeg"/><Relationship Id="rId5" Type="http://schemas.openxmlformats.org/officeDocument/2006/relationships/image" Target="../media/image99.wmf"/><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hyperlink" Target="http://www.google.nl/url?sa=i&amp;rct=j&amp;q=&amp;esrc=s&amp;frm=1&amp;source=images&amp;cd=&amp;cad=rja&amp;docid=0B1h2mQE5IgwSM&amp;tbnid=w1LCnk4pHPRSEM:&amp;ved=0CAUQjRw&amp;url=http://www.wageningenur.nl/en/show/Characterization-and-functional-properties-of-protein-fractions-from-insects.htm&amp;ei=Ng8mUb2-F6iw0AX3kIDICA&amp;bvm=bv.42661473,d.d2k&amp;psig=AFQjCNGlEOlW99XM9-x1eBT46-VBrGp9Ug&amp;ust=1361535138739616"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9.jpeg"/><Relationship Id="rId5" Type="http://schemas.openxmlformats.org/officeDocument/2006/relationships/hyperlink" Target="http://www.google.nl/url?sa=i&amp;rct=j&amp;q=&amp;esrc=s&amp;frm=1&amp;source=images&amp;cd=&amp;cad=rja&amp;docid=CrZ2VV7LHqE9iM&amp;tbnid=mZ2wl-mBVBKVmM:&amp;ved=&amp;url=http://www.academictransfer.com/employer/WUR/&amp;ei=Z59rUcncJer70gXGr4H4Dg&amp;bvm=bv.45175338,d.d2k&amp;psig=AFQjCNHeCq00LHlZez4DFWJsF0f6N4fbOw&amp;ust=1366094056062192"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1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72541" y="34599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Tijdelijke aanduiding voor afbeelding 1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a:xfrm>
            <a:off x="4758202" y="3459959"/>
            <a:ext cx="2647950" cy="2647950"/>
          </a:xfrm>
        </p:spPr>
      </p:pic>
      <p:sp>
        <p:nvSpPr>
          <p:cNvPr id="2" name="Titel 1"/>
          <p:cNvSpPr>
            <a:spLocks noGrp="1"/>
          </p:cNvSpPr>
          <p:nvPr>
            <p:ph type="title"/>
          </p:nvPr>
        </p:nvSpPr>
        <p:spPr>
          <a:xfrm>
            <a:off x="90942" y="261252"/>
            <a:ext cx="8936944" cy="1353086"/>
          </a:xfrm>
        </p:spPr>
        <p:txBody>
          <a:bodyPr/>
          <a:lstStyle/>
          <a:p>
            <a:pPr algn="ctr"/>
            <a:r>
              <a:rPr lang="nl-NL" sz="2600" dirty="0" err="1" smtClean="0"/>
              <a:t>Success</a:t>
            </a:r>
            <a:r>
              <a:rPr lang="nl-NL" sz="2600" dirty="0" smtClean="0"/>
              <a:t> of the Agri-Food sector </a:t>
            </a:r>
            <a:r>
              <a:rPr lang="nl-NL" sz="2600" dirty="0" err="1" smtClean="0"/>
              <a:t>through</a:t>
            </a:r>
            <a:r>
              <a:rPr lang="nl-NL" sz="2600" dirty="0" smtClean="0"/>
              <a:t> </a:t>
            </a:r>
            <a:br>
              <a:rPr lang="nl-NL" sz="2600" dirty="0" smtClean="0"/>
            </a:br>
            <a:r>
              <a:rPr lang="nl-NL" sz="2600" dirty="0" smtClean="0"/>
              <a:t>Public Private Partnerships</a:t>
            </a:r>
            <a:endParaRPr lang="nl-NL" sz="2000" dirty="0"/>
          </a:p>
        </p:txBody>
      </p:sp>
      <p:sp>
        <p:nvSpPr>
          <p:cNvPr id="5" name="Tijdelijke aanduiding voor tekst 4"/>
          <p:cNvSpPr>
            <a:spLocks noGrp="1"/>
          </p:cNvSpPr>
          <p:nvPr>
            <p:ph type="body" sz="quarter" idx="18"/>
          </p:nvPr>
        </p:nvSpPr>
        <p:spPr>
          <a:xfrm>
            <a:off x="451774" y="1833590"/>
            <a:ext cx="8447087" cy="371475"/>
          </a:xfrm>
        </p:spPr>
        <p:txBody>
          <a:bodyPr/>
          <a:lstStyle/>
          <a:p>
            <a:r>
              <a:rPr lang="nl-NL" sz="1800" dirty="0"/>
              <a:t>Prof. Dr. Martin Kropff</a:t>
            </a:r>
          </a:p>
          <a:p>
            <a:r>
              <a:rPr lang="nl-NL" sz="1800" dirty="0"/>
              <a:t>Rector Magnificus Wageningen University</a:t>
            </a:r>
          </a:p>
          <a:p>
            <a:r>
              <a:rPr lang="nl-NL" sz="1800" dirty="0" err="1" smtClean="0"/>
              <a:t>Vice-chairman</a:t>
            </a:r>
            <a:r>
              <a:rPr lang="nl-NL" sz="1800" dirty="0" smtClean="0"/>
              <a:t> </a:t>
            </a:r>
            <a:r>
              <a:rPr lang="nl-NL" sz="1800" dirty="0"/>
              <a:t>Wageningen UR</a:t>
            </a:r>
          </a:p>
          <a:p>
            <a:endParaRPr lang="nl-NL" sz="1800" dirty="0"/>
          </a:p>
        </p:txBody>
      </p:sp>
      <p:pic>
        <p:nvPicPr>
          <p:cNvPr id="11" name="Picture Placeholder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2895" y="34599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Tijdelijke aanduiding voor afbeelding 3"/>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1930" r="21930"/>
          <a:stretch>
            <a:fillRect/>
          </a:stretch>
        </p:blipFill>
        <p:spPr>
          <a:xfrm>
            <a:off x="476511" y="3481727"/>
            <a:ext cx="2647950" cy="2647950"/>
          </a:xfrm>
        </p:spPr>
      </p:pic>
    </p:spTree>
    <p:extLst>
      <p:ext uri="{BB962C8B-B14F-4D97-AF65-F5344CB8AC3E}">
        <p14:creationId xmlns:p14="http://schemas.microsoft.com/office/powerpoint/2010/main" val="1983885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07629"/>
            <a:ext cx="9144000" cy="835152"/>
          </a:xfrm>
          <a:prstGeom prst="rect">
            <a:avLst/>
          </a:prstGeom>
        </p:spPr>
      </p:pic>
      <p:pic>
        <p:nvPicPr>
          <p:cNvPr id="18438" name="Picture 6"/>
          <p:cNvPicPr>
            <a:picLocks noChangeAspect="1" noChangeArrowheads="1"/>
          </p:cNvPicPr>
          <p:nvPr/>
        </p:nvPicPr>
        <p:blipFill>
          <a:blip r:embed="rId4" cstate="print"/>
          <a:srcRect/>
          <a:stretch>
            <a:fillRect/>
          </a:stretch>
        </p:blipFill>
        <p:spPr bwMode="auto">
          <a:xfrm>
            <a:off x="361970" y="1695490"/>
            <a:ext cx="6642100" cy="4460875"/>
          </a:xfrm>
          <a:prstGeom prst="rect">
            <a:avLst/>
          </a:prstGeom>
          <a:noFill/>
          <a:ln>
            <a:noFill/>
          </a:ln>
          <a:effectLst>
            <a:prstShdw prst="shdw17" dist="17961" dir="2700000">
              <a:schemeClr val="accent1">
                <a:gamma/>
                <a:shade val="60000"/>
                <a:invGamma/>
              </a:schemeClr>
            </a:prstShdw>
          </a:effectLst>
          <a:extLst/>
        </p:spPr>
      </p:pic>
      <p:sp>
        <p:nvSpPr>
          <p:cNvPr id="7" name="Rectangle 2"/>
          <p:cNvSpPr>
            <a:spLocks noGrp="1" noChangeArrowheads="1"/>
          </p:cNvSpPr>
          <p:nvPr>
            <p:ph type="title"/>
          </p:nvPr>
        </p:nvSpPr>
        <p:spPr>
          <a:xfrm>
            <a:off x="457200" y="369913"/>
            <a:ext cx="8229600" cy="791650"/>
          </a:xfrm>
        </p:spPr>
        <p:txBody>
          <a:bodyPr/>
          <a:lstStyle/>
          <a:p>
            <a:r>
              <a:rPr lang="en-US" dirty="0" smtClean="0"/>
              <a:t>International orientation</a:t>
            </a:r>
            <a:endParaRPr lang="en-US" dirty="0"/>
          </a:p>
        </p:txBody>
      </p:sp>
      <p:pic>
        <p:nvPicPr>
          <p:cNvPr id="6" name="Picture 14"/>
          <p:cNvPicPr>
            <a:picLocks noChangeAspect="1" noChangeArrowheads="1"/>
          </p:cNvPicPr>
          <p:nvPr/>
        </p:nvPicPr>
        <p:blipFill>
          <a:blip r:embed="rId5" cstate="print">
            <a:extLst/>
          </a:blip>
          <a:srcRect/>
          <a:stretch>
            <a:fillRect/>
          </a:stretch>
        </p:blipFill>
        <p:spPr bwMode="auto">
          <a:xfrm>
            <a:off x="5123541" y="-485320"/>
            <a:ext cx="4900135" cy="3227583"/>
          </a:xfrm>
          <a:prstGeom prst="ellipse">
            <a:avLst/>
          </a:prstGeom>
          <a:noFill/>
          <a:ln>
            <a:noFill/>
          </a:ln>
          <a:effectLst/>
          <a:extLst/>
        </p:spPr>
      </p:pic>
    </p:spTree>
    <p:extLst>
      <p:ext uri="{BB962C8B-B14F-4D97-AF65-F5344CB8AC3E}">
        <p14:creationId xmlns:p14="http://schemas.microsoft.com/office/powerpoint/2010/main" val="137739920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965297" y="1640515"/>
            <a:ext cx="9525" cy="3725871"/>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974824" y="5366386"/>
            <a:ext cx="5181598" cy="4"/>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2" descr="http://www.scientificamerican.com/media/inline/putting-the-green-into-greenhouses_1.jpg"/>
          <p:cNvPicPr>
            <a:picLocks noChangeAspect="1" noChangeArrowheads="1"/>
          </p:cNvPicPr>
          <p:nvPr/>
        </p:nvPicPr>
        <p:blipFill>
          <a:blip r:embed="rId3" cstate="email"/>
          <a:srcRect/>
          <a:stretch>
            <a:fillRect/>
          </a:stretch>
        </p:blipFill>
        <p:spPr bwMode="auto">
          <a:xfrm>
            <a:off x="2508219" y="1640515"/>
            <a:ext cx="1655517" cy="1701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13" descr="SHINY 2-5"/>
          <p:cNvPicPr>
            <a:picLocks noChangeAspect="1" noChangeArrowheads="1"/>
          </p:cNvPicPr>
          <p:nvPr/>
        </p:nvPicPr>
        <p:blipFill>
          <a:blip r:embed="rId4" cstate="email"/>
          <a:srcRect/>
          <a:stretch>
            <a:fillRect/>
          </a:stretch>
        </p:blipFill>
        <p:spPr bwMode="auto">
          <a:xfrm>
            <a:off x="4339680" y="1640514"/>
            <a:ext cx="1690339" cy="17018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2"/>
          <p:cNvPicPr>
            <a:picLocks noChangeAspect="1" noChangeArrowheads="1"/>
          </p:cNvPicPr>
          <p:nvPr/>
        </p:nvPicPr>
        <p:blipFill>
          <a:blip r:embed="rId5" cstate="email"/>
          <a:srcRect/>
          <a:stretch>
            <a:fillRect/>
          </a:stretch>
        </p:blipFill>
        <p:spPr bwMode="auto">
          <a:xfrm>
            <a:off x="4339680" y="3465867"/>
            <a:ext cx="1691122" cy="1685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2" descr="http://www.biowkk.eu/img/1245530057gronau1_g.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508221" y="3460716"/>
            <a:ext cx="1655517" cy="1696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1" name="TextBox 40"/>
          <p:cNvSpPr txBox="1"/>
          <p:nvPr/>
        </p:nvSpPr>
        <p:spPr bwMode="auto">
          <a:xfrm rot="5400000">
            <a:off x="3829745" y="3805476"/>
            <a:ext cx="492443" cy="3878447"/>
          </a:xfrm>
          <a:prstGeom prst="rect">
            <a:avLst/>
          </a:prstGeom>
          <a:noFill/>
        </p:spPr>
        <p:txBody>
          <a:bodyPr vert="vert270">
            <a:spAutoFit/>
          </a:bodyPr>
          <a:lstStyle/>
          <a:p>
            <a:pPr algn="ctr" fontAlgn="auto">
              <a:spcBef>
                <a:spcPts val="0"/>
              </a:spcBef>
              <a:spcAft>
                <a:spcPts val="0"/>
              </a:spcAft>
              <a:defRPr/>
            </a:pPr>
            <a:r>
              <a:rPr lang="nl-NL" sz="2000" dirty="0" err="1" smtClean="0">
                <a:solidFill>
                  <a:srgbClr val="005172"/>
                </a:solidFill>
                <a:latin typeface="Arial"/>
                <a:cs typeface="+mn-cs"/>
              </a:rPr>
              <a:t>Socio-economic</a:t>
            </a:r>
            <a:endParaRPr lang="nl-NL" sz="2000" dirty="0">
              <a:solidFill>
                <a:srgbClr val="005172"/>
              </a:solidFill>
              <a:latin typeface="Arial"/>
              <a:cs typeface="+mn-cs"/>
            </a:endParaRPr>
          </a:p>
        </p:txBody>
      </p:sp>
      <p:sp>
        <p:nvSpPr>
          <p:cNvPr id="42" name="TextBox 41"/>
          <p:cNvSpPr txBox="1"/>
          <p:nvPr/>
        </p:nvSpPr>
        <p:spPr bwMode="auto">
          <a:xfrm>
            <a:off x="1448427" y="1813031"/>
            <a:ext cx="492443" cy="3877841"/>
          </a:xfrm>
          <a:prstGeom prst="rect">
            <a:avLst/>
          </a:prstGeom>
          <a:noFill/>
        </p:spPr>
        <p:txBody>
          <a:bodyPr vert="vert270">
            <a:spAutoFit/>
          </a:bodyPr>
          <a:lstStyle/>
          <a:p>
            <a:pPr algn="ctr" fontAlgn="auto">
              <a:spcBef>
                <a:spcPts val="0"/>
              </a:spcBef>
              <a:spcAft>
                <a:spcPts val="0"/>
              </a:spcAft>
              <a:defRPr/>
            </a:pPr>
            <a:r>
              <a:rPr lang="nl-NL" sz="2000" dirty="0" err="1" smtClean="0">
                <a:solidFill>
                  <a:srgbClr val="005172"/>
                </a:solidFill>
                <a:latin typeface="Arial"/>
                <a:cs typeface="+mn-cs"/>
              </a:rPr>
              <a:t>Technological</a:t>
            </a:r>
            <a:endParaRPr lang="nl-NL" sz="2000" dirty="0">
              <a:solidFill>
                <a:srgbClr val="005172"/>
              </a:solidFill>
              <a:latin typeface="Arial"/>
              <a:cs typeface="+mn-cs"/>
            </a:endParaRPr>
          </a:p>
        </p:txBody>
      </p:sp>
      <p:sp>
        <p:nvSpPr>
          <p:cNvPr id="12" name="Oval 11"/>
          <p:cNvSpPr/>
          <p:nvPr/>
        </p:nvSpPr>
        <p:spPr>
          <a:xfrm>
            <a:off x="1193882" y="5099368"/>
            <a:ext cx="1936376" cy="534036"/>
          </a:xfrm>
          <a:prstGeom prst="ellipse">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400" dirty="0" err="1" smtClean="0">
                <a:solidFill>
                  <a:schemeClr val="tx1"/>
                </a:solidFill>
              </a:rPr>
              <a:t>Incremental</a:t>
            </a:r>
            <a:endParaRPr lang="nl-NL" sz="1400" dirty="0">
              <a:solidFill>
                <a:schemeClr val="tx1"/>
              </a:solidFill>
            </a:endParaRPr>
          </a:p>
        </p:txBody>
      </p:sp>
      <p:sp>
        <p:nvSpPr>
          <p:cNvPr id="43" name="Oval 42"/>
          <p:cNvSpPr/>
          <p:nvPr/>
        </p:nvSpPr>
        <p:spPr>
          <a:xfrm>
            <a:off x="5689573" y="5099368"/>
            <a:ext cx="1285874" cy="534036"/>
          </a:xfrm>
          <a:prstGeom prst="ellipse">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2000" dirty="0" err="1" smtClean="0">
                <a:solidFill>
                  <a:schemeClr val="tx1"/>
                </a:solidFill>
              </a:rPr>
              <a:t>Leap</a:t>
            </a:r>
            <a:endParaRPr lang="nl-NL" sz="2000" dirty="0">
              <a:solidFill>
                <a:schemeClr val="tx1"/>
              </a:solidFill>
            </a:endParaRPr>
          </a:p>
        </p:txBody>
      </p:sp>
      <p:sp>
        <p:nvSpPr>
          <p:cNvPr id="47" name="Oval 46"/>
          <p:cNvSpPr/>
          <p:nvPr/>
        </p:nvSpPr>
        <p:spPr>
          <a:xfrm>
            <a:off x="1327121" y="1747586"/>
            <a:ext cx="1285874" cy="534036"/>
          </a:xfrm>
          <a:prstGeom prst="ellipse">
            <a:avLst/>
          </a:pr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2000" dirty="0" err="1" smtClean="0">
                <a:solidFill>
                  <a:schemeClr val="tx1"/>
                </a:solidFill>
              </a:rPr>
              <a:t>Leap</a:t>
            </a:r>
            <a:endParaRPr lang="nl-NL" sz="2000" dirty="0">
              <a:solidFill>
                <a:schemeClr val="tx1"/>
              </a:solidFill>
            </a:endParaRPr>
          </a:p>
        </p:txBody>
      </p:sp>
      <p:sp>
        <p:nvSpPr>
          <p:cNvPr id="48" name="Text Box 14"/>
          <p:cNvSpPr txBox="1">
            <a:spLocks noChangeArrowheads="1"/>
          </p:cNvSpPr>
          <p:nvPr/>
        </p:nvSpPr>
        <p:spPr bwMode="auto">
          <a:xfrm>
            <a:off x="5034226" y="1073659"/>
            <a:ext cx="3950120" cy="461665"/>
          </a:xfrm>
          <a:prstGeom prst="rect">
            <a:avLst/>
          </a:prstGeom>
          <a:gradFill rotWithShape="1">
            <a:gsLst>
              <a:gs pos="0">
                <a:schemeClr val="tx1"/>
              </a:gs>
              <a:gs pos="100000">
                <a:schemeClr val="hlink"/>
              </a:gs>
              <a:gs pos="100000">
                <a:schemeClr val="tx1">
                  <a:alpha val="39999"/>
                  <a:lumMod val="56000"/>
                </a:schemeClr>
              </a:gs>
            </a:gsLst>
            <a:lin ang="0" scaled="1"/>
          </a:gradFill>
          <a:ln>
            <a:noFill/>
          </a:ln>
          <a:extLst/>
        </p:spPr>
        <p:txBody>
          <a:bodyPr wrap="none">
            <a:spAutoFit/>
          </a:bodyPr>
          <a:lstStyle/>
          <a:p>
            <a:pPr fontAlgn="auto">
              <a:spcBef>
                <a:spcPts val="0"/>
              </a:spcBef>
              <a:spcAft>
                <a:spcPts val="0"/>
              </a:spcAft>
              <a:defRPr/>
            </a:pPr>
            <a:r>
              <a:rPr lang="nl-NL" sz="2400" i="1" dirty="0">
                <a:solidFill>
                  <a:schemeClr val="bg1"/>
                </a:solidFill>
                <a:latin typeface="+mn-lt"/>
                <a:cs typeface="+mn-cs"/>
              </a:rPr>
              <a:t>...Science with </a:t>
            </a:r>
            <a:r>
              <a:rPr lang="nl-NL" sz="2400" i="1" dirty="0" smtClean="0">
                <a:solidFill>
                  <a:schemeClr val="bg1"/>
                </a:solidFill>
                <a:latin typeface="+mn-lt"/>
                <a:cs typeface="+mn-cs"/>
              </a:rPr>
              <a:t>impact...</a:t>
            </a:r>
            <a:endParaRPr lang="nl-NL" sz="2400" i="1" dirty="0">
              <a:solidFill>
                <a:schemeClr val="bg1"/>
              </a:solidFill>
              <a:latin typeface="+mn-lt"/>
              <a:cs typeface="+mn-cs"/>
            </a:endParaRPr>
          </a:p>
        </p:txBody>
      </p:sp>
      <p:sp>
        <p:nvSpPr>
          <p:cNvPr id="15" name="Title 14"/>
          <p:cNvSpPr>
            <a:spLocks noGrp="1"/>
          </p:cNvSpPr>
          <p:nvPr>
            <p:ph type="title"/>
          </p:nvPr>
        </p:nvSpPr>
        <p:spPr>
          <a:xfrm>
            <a:off x="492125" y="230188"/>
            <a:ext cx="8442325" cy="791650"/>
          </a:xfrm>
        </p:spPr>
        <p:txBody>
          <a:bodyPr/>
          <a:lstStyle/>
          <a:p>
            <a:r>
              <a:rPr lang="nl-NL" dirty="0" smtClean="0"/>
              <a:t>The Wageningen Approach</a:t>
            </a:r>
            <a:endParaRPr lang="nl-NL" dirty="0"/>
          </a:p>
        </p:txBody>
      </p:sp>
    </p:spTree>
    <p:extLst>
      <p:ext uri="{BB962C8B-B14F-4D97-AF65-F5344CB8AC3E}">
        <p14:creationId xmlns:p14="http://schemas.microsoft.com/office/powerpoint/2010/main" val="396614384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10054" y="204844"/>
            <a:ext cx="8442325" cy="839787"/>
          </a:xfrm>
        </p:spPr>
        <p:txBody>
          <a:bodyPr/>
          <a:lstStyle/>
          <a:p>
            <a:r>
              <a:rPr lang="nl-NL" dirty="0" smtClean="0"/>
              <a:t>Embedded in Food </a:t>
            </a:r>
            <a:r>
              <a:rPr lang="nl-NL" dirty="0" err="1" smtClean="0"/>
              <a:t>Valley</a:t>
            </a:r>
            <a:r>
              <a:rPr lang="nl-NL" dirty="0" smtClean="0"/>
              <a:t> </a:t>
            </a:r>
          </a:p>
        </p:txBody>
      </p:sp>
      <p:sp>
        <p:nvSpPr>
          <p:cNvPr id="4" name="Tijdelijke aanduiding voor tekst 3"/>
          <p:cNvSpPr>
            <a:spLocks noGrp="1"/>
          </p:cNvSpPr>
          <p:nvPr>
            <p:ph type="body" sz="quarter" idx="10"/>
          </p:nvPr>
        </p:nvSpPr>
        <p:spPr/>
        <p:txBody>
          <a:bodyPr/>
          <a:lstStyle/>
          <a:p>
            <a:r>
              <a:rPr lang="nl-NL" sz="2000" dirty="0" smtClean="0"/>
              <a:t>A </a:t>
            </a:r>
            <a:r>
              <a:rPr lang="nl-NL" sz="2000" dirty="0" err="1" smtClean="0"/>
              <a:t>great</a:t>
            </a:r>
            <a:r>
              <a:rPr lang="nl-NL" sz="2000" dirty="0" smtClean="0"/>
              <a:t> </a:t>
            </a:r>
            <a:r>
              <a:rPr lang="nl-NL" sz="2000" dirty="0" err="1" smtClean="0"/>
              <a:t>network</a:t>
            </a:r>
            <a:endParaRPr lang="nl-NL" sz="2000" dirty="0" smtClean="0"/>
          </a:p>
          <a:p>
            <a:r>
              <a:rPr lang="nl-NL" sz="2000" dirty="0" smtClean="0"/>
              <a:t>Close </a:t>
            </a:r>
            <a:r>
              <a:rPr lang="nl-NL" sz="2000" dirty="0" err="1" smtClean="0"/>
              <a:t>collaboration</a:t>
            </a:r>
            <a:r>
              <a:rPr lang="nl-NL" sz="2000" dirty="0" smtClean="0"/>
              <a:t>: </a:t>
            </a:r>
          </a:p>
          <a:p>
            <a:pPr marL="534988" lvl="1">
              <a:lnSpc>
                <a:spcPts val="1600"/>
              </a:lnSpc>
            </a:pPr>
            <a:r>
              <a:rPr lang="nl-NL" sz="2000" dirty="0" smtClean="0"/>
              <a:t>Business</a:t>
            </a:r>
          </a:p>
          <a:p>
            <a:pPr marL="534988" lvl="1">
              <a:lnSpc>
                <a:spcPts val="1600"/>
              </a:lnSpc>
            </a:pPr>
            <a:r>
              <a:rPr lang="nl-NL" sz="2000" dirty="0" err="1" smtClean="0"/>
              <a:t>Education</a:t>
            </a:r>
            <a:r>
              <a:rPr lang="nl-NL" sz="2000" dirty="0" smtClean="0"/>
              <a:t> &amp; research </a:t>
            </a:r>
          </a:p>
          <a:p>
            <a:pPr marL="534988" lvl="1">
              <a:lnSpc>
                <a:spcPts val="1600"/>
              </a:lnSpc>
            </a:pPr>
            <a:r>
              <a:rPr lang="nl-NL" sz="2000" dirty="0" err="1" smtClean="0"/>
              <a:t>Government</a:t>
            </a:r>
            <a:endParaRPr lang="nl-NL" sz="2000" dirty="0" smtClean="0"/>
          </a:p>
          <a:p>
            <a:pPr marL="534988" lvl="1">
              <a:lnSpc>
                <a:spcPts val="1600"/>
              </a:lnSpc>
            </a:pPr>
            <a:r>
              <a:rPr lang="nl-NL" sz="2000" dirty="0" smtClean="0"/>
              <a:t>Partnerships</a:t>
            </a:r>
          </a:p>
          <a:p>
            <a:pPr>
              <a:lnSpc>
                <a:spcPts val="2300"/>
              </a:lnSpc>
            </a:pPr>
            <a:r>
              <a:rPr lang="nl-NL" sz="2000" dirty="0" err="1" smtClean="0"/>
              <a:t>Aiming</a:t>
            </a:r>
            <a:r>
              <a:rPr lang="nl-NL" sz="2000" dirty="0" smtClean="0"/>
              <a:t> at </a:t>
            </a:r>
            <a:r>
              <a:rPr lang="nl-NL" sz="2000" dirty="0" err="1" smtClean="0"/>
              <a:t>innovation</a:t>
            </a:r>
            <a:endParaRPr lang="nl-NL" sz="2000" dirty="0" smtClean="0"/>
          </a:p>
          <a:p>
            <a:pPr>
              <a:lnSpc>
                <a:spcPts val="2300"/>
              </a:lnSpc>
            </a:pPr>
            <a:r>
              <a:rPr lang="nl-NL" sz="2000" dirty="0" smtClean="0"/>
              <a:t>Facility </a:t>
            </a:r>
            <a:r>
              <a:rPr lang="nl-NL" sz="2000" dirty="0" err="1" smtClean="0"/>
              <a:t>sharing</a:t>
            </a:r>
            <a:endParaRPr lang="nl-NL" sz="2000" dirty="0" smtClean="0"/>
          </a:p>
          <a:p>
            <a:pPr marL="0" indent="0">
              <a:lnSpc>
                <a:spcPts val="2300"/>
              </a:lnSpc>
              <a:buNone/>
            </a:pPr>
            <a:endParaRPr lang="nl-NL" sz="2000" dirty="0"/>
          </a:p>
        </p:txBody>
      </p:sp>
      <p:sp>
        <p:nvSpPr>
          <p:cNvPr id="5" name="Text Box 14"/>
          <p:cNvSpPr txBox="1">
            <a:spLocks noChangeArrowheads="1"/>
          </p:cNvSpPr>
          <p:nvPr/>
        </p:nvSpPr>
        <p:spPr bwMode="auto">
          <a:xfrm>
            <a:off x="5063254" y="1102687"/>
            <a:ext cx="3950120" cy="461665"/>
          </a:xfrm>
          <a:prstGeom prst="rect">
            <a:avLst/>
          </a:prstGeom>
          <a:gradFill rotWithShape="1">
            <a:gsLst>
              <a:gs pos="0">
                <a:schemeClr val="tx1"/>
              </a:gs>
              <a:gs pos="100000">
                <a:schemeClr val="hlink"/>
              </a:gs>
              <a:gs pos="100000">
                <a:schemeClr val="tx1">
                  <a:alpha val="39999"/>
                  <a:lumMod val="56000"/>
                </a:schemeClr>
              </a:gs>
            </a:gsLst>
            <a:lin ang="0" scaled="1"/>
          </a:gradFill>
          <a:ln>
            <a:noFill/>
          </a:ln>
          <a:extLst/>
        </p:spPr>
        <p:txBody>
          <a:bodyPr wrap="none">
            <a:spAutoFit/>
          </a:bodyPr>
          <a:lstStyle/>
          <a:p>
            <a:pPr fontAlgn="auto">
              <a:spcBef>
                <a:spcPts val="0"/>
              </a:spcBef>
              <a:spcAft>
                <a:spcPts val="0"/>
              </a:spcAft>
              <a:defRPr/>
            </a:pPr>
            <a:r>
              <a:rPr lang="nl-NL" sz="2400" i="1" dirty="0">
                <a:solidFill>
                  <a:schemeClr val="bg1"/>
                </a:solidFill>
                <a:latin typeface="+mn-lt"/>
                <a:cs typeface="+mn-cs"/>
              </a:rPr>
              <a:t>...Science with </a:t>
            </a:r>
            <a:r>
              <a:rPr lang="nl-NL" sz="2400" i="1" dirty="0" smtClean="0">
                <a:solidFill>
                  <a:schemeClr val="bg1"/>
                </a:solidFill>
                <a:latin typeface="+mn-lt"/>
                <a:cs typeface="+mn-cs"/>
              </a:rPr>
              <a:t>impact...</a:t>
            </a:r>
            <a:endParaRPr lang="nl-NL" sz="2400" i="1" dirty="0">
              <a:solidFill>
                <a:schemeClr val="bg1"/>
              </a:solidFill>
              <a:latin typeface="+mn-lt"/>
              <a:cs typeface="+mn-cs"/>
            </a:endParaRPr>
          </a:p>
        </p:txBody>
      </p:sp>
      <p:pic>
        <p:nvPicPr>
          <p:cNvPr id="7170" name="Picture 2" descr="Artist's impression van bedrijven in 'Food Valley'. illustratie: Oost N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015" y="1751666"/>
            <a:ext cx="5146986" cy="38602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43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91642" y="230202"/>
            <a:ext cx="8442796" cy="840125"/>
          </a:xfrm>
        </p:spPr>
        <p:txBody>
          <a:bodyPr/>
          <a:lstStyle/>
          <a:p>
            <a:r>
              <a:rPr lang="nl-NL" dirty="0" smtClean="0"/>
              <a:t>The Golden </a:t>
            </a:r>
            <a:r>
              <a:rPr lang="nl-NL" dirty="0" err="1" smtClean="0"/>
              <a:t>Triangle</a:t>
            </a:r>
            <a:endParaRPr lang="nl-NL" dirty="0" smtClean="0"/>
          </a:p>
        </p:txBody>
      </p:sp>
      <p:sp>
        <p:nvSpPr>
          <p:cNvPr id="2" name="Oval 1"/>
          <p:cNvSpPr/>
          <p:nvPr/>
        </p:nvSpPr>
        <p:spPr>
          <a:xfrm>
            <a:off x="668004" y="893137"/>
            <a:ext cx="5420109" cy="5384800"/>
          </a:xfrm>
          <a:prstGeom prst="ellipse">
            <a:avLst/>
          </a:prstGeom>
          <a:solidFill>
            <a:schemeClr val="accent4">
              <a:lumMod val="20000"/>
              <a:lumOff val="8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320" y="893137"/>
            <a:ext cx="4825338" cy="538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ep 8"/>
          <p:cNvGrpSpPr/>
          <p:nvPr/>
        </p:nvGrpSpPr>
        <p:grpSpPr>
          <a:xfrm>
            <a:off x="1078836" y="1301058"/>
            <a:ext cx="4378428" cy="4252144"/>
            <a:chOff x="3058578" y="1375858"/>
            <a:chExt cx="4378428" cy="4252144"/>
          </a:xfrm>
        </p:grpSpPr>
        <p:sp>
          <p:nvSpPr>
            <p:cNvPr id="4" name="AutoShape 4"/>
            <p:cNvSpPr>
              <a:spLocks noChangeAspect="1" noChangeArrowheads="1"/>
            </p:cNvSpPr>
            <p:nvPr/>
          </p:nvSpPr>
          <p:spPr bwMode="auto">
            <a:xfrm rot="1202480">
              <a:off x="3930427" y="1875765"/>
              <a:ext cx="3401000" cy="2736424"/>
            </a:xfrm>
            <a:prstGeom prst="triangle">
              <a:avLst>
                <a:gd name="adj" fmla="val 50000"/>
              </a:avLst>
            </a:prstGeom>
            <a:noFill/>
            <a:ln w="38100">
              <a:solidFill>
                <a:schemeClr val="bg2"/>
              </a:solidFill>
              <a:miter lim="800000"/>
              <a:headEnd/>
              <a:tailEnd/>
            </a:ln>
          </p:spPr>
          <p:txBody>
            <a:bodyPr wrap="square" tIns="0" bIns="0" anchor="t" anchorCtr="0"/>
            <a:lstStyle/>
            <a:p>
              <a:pPr algn="ctr"/>
              <a:endParaRPr lang="en-US" sz="1600" dirty="0">
                <a:solidFill>
                  <a:srgbClr val="000000"/>
                </a:solidFill>
              </a:endParaRPr>
            </a:p>
          </p:txBody>
        </p:sp>
        <p:sp>
          <p:nvSpPr>
            <p:cNvPr id="8" name="Ovaal 7"/>
            <p:cNvSpPr/>
            <p:nvPr/>
          </p:nvSpPr>
          <p:spPr>
            <a:xfrm>
              <a:off x="3058578" y="3064064"/>
              <a:ext cx="1718154" cy="1715749"/>
            </a:xfrm>
            <a:prstGeom prst="ellipse">
              <a:avLst/>
            </a:prstGeom>
            <a:blipFill dpi="0" rotWithShape="1">
              <a:blip r:embed="rId4" cstate="print">
                <a:extLst>
                  <a:ext uri="{BEBA8EAE-BF5A-486C-A8C5-ECC9F3942E4B}">
                    <a14:imgProps xmlns:a14="http://schemas.microsoft.com/office/drawing/2010/main">
                      <a14:imgLayer r:embed="rId5">
                        <a14:imgEffect>
                          <a14:brightnessContrast bright="46000" contrast="-71000"/>
                        </a14:imgEffect>
                      </a14:imgLayer>
                    </a14:imgProps>
                  </a:ext>
                  <a:ext uri="{28A0092B-C50C-407E-A947-70E740481C1C}">
                    <a14:useLocalDpi xmlns:a14="http://schemas.microsoft.com/office/drawing/2010/main" val="0"/>
                  </a:ext>
                </a:extLst>
              </a:blip>
              <a:srcRect/>
              <a:stretch>
                <a:fillRect/>
              </a:stretch>
            </a:blipFill>
            <a:ln>
              <a:solidFill>
                <a:schemeClr val="accent5">
                  <a:lumMod val="40000"/>
                  <a:lumOff val="6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200" b="1" dirty="0" err="1">
                  <a:solidFill>
                    <a:srgbClr val="002060"/>
                  </a:solidFill>
                </a:rPr>
                <a:t>Government</a:t>
              </a:r>
              <a:endParaRPr lang="nl-NL" sz="1200" b="1" dirty="0">
                <a:solidFill>
                  <a:srgbClr val="002060"/>
                </a:solidFill>
              </a:endParaRPr>
            </a:p>
          </p:txBody>
        </p:sp>
        <p:sp>
          <p:nvSpPr>
            <p:cNvPr id="16" name="Ovaal 15"/>
            <p:cNvSpPr/>
            <p:nvPr/>
          </p:nvSpPr>
          <p:spPr>
            <a:xfrm>
              <a:off x="5724132" y="3884800"/>
              <a:ext cx="1712874" cy="1743202"/>
            </a:xfrm>
            <a:prstGeom prst="ellipse">
              <a:avLst/>
            </a:prstGeom>
            <a:blipFill dpi="0" rotWithShape="1">
              <a:blip r:embed="rId6" cstate="print">
                <a:extLst>
                  <a:ext uri="{BEBA8EAE-BF5A-486C-A8C5-ECC9F3942E4B}">
                    <a14:imgProps xmlns:a14="http://schemas.microsoft.com/office/drawing/2010/main">
                      <a14:imgLayer r:embed="rId7">
                        <a14:imgEffect>
                          <a14:brightnessContrast bright="46000" contrast="-71000"/>
                        </a14:imgEffect>
                      </a14:imgLayer>
                    </a14:imgProps>
                  </a:ext>
                  <a:ext uri="{28A0092B-C50C-407E-A947-70E740481C1C}">
                    <a14:useLocalDpi xmlns:a14="http://schemas.microsoft.com/office/drawing/2010/main" val="0"/>
                  </a:ext>
                </a:extLst>
              </a:blip>
              <a:srcRect/>
              <a:stretch>
                <a:fillRect/>
              </a:stretch>
            </a:blipFill>
            <a:ln>
              <a:solidFill>
                <a:schemeClr val="accent5">
                  <a:lumMod val="40000"/>
                  <a:lumOff val="6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200" b="1" dirty="0" err="1">
                  <a:solidFill>
                    <a:srgbClr val="002060"/>
                  </a:solidFill>
                </a:rPr>
                <a:t>Science</a:t>
              </a:r>
              <a:endParaRPr lang="nl-NL" sz="1200" b="1" dirty="0">
                <a:solidFill>
                  <a:srgbClr val="002060"/>
                </a:solidFill>
              </a:endParaRPr>
            </a:p>
          </p:txBody>
        </p:sp>
        <p:sp>
          <p:nvSpPr>
            <p:cNvPr id="17" name="Ovaal 16"/>
            <p:cNvSpPr/>
            <p:nvPr/>
          </p:nvSpPr>
          <p:spPr>
            <a:xfrm>
              <a:off x="5120460" y="1375858"/>
              <a:ext cx="1828800" cy="1764528"/>
            </a:xfrm>
            <a:prstGeom prst="ellipse">
              <a:avLst/>
            </a:prstGeom>
            <a:blipFill dpi="0" rotWithShape="1">
              <a:blip r:embed="rId8" cstate="print">
                <a:extLst>
                  <a:ext uri="{BEBA8EAE-BF5A-486C-A8C5-ECC9F3942E4B}">
                    <a14:imgProps xmlns:a14="http://schemas.microsoft.com/office/drawing/2010/main">
                      <a14:imgLayer r:embed="rId9">
                        <a14:imgEffect>
                          <a14:brightnessContrast bright="46000" contrast="-71000"/>
                        </a14:imgEffect>
                      </a14:imgLayer>
                    </a14:imgProps>
                  </a:ext>
                  <a:ext uri="{28A0092B-C50C-407E-A947-70E740481C1C}">
                    <a14:useLocalDpi xmlns:a14="http://schemas.microsoft.com/office/drawing/2010/main" val="0"/>
                  </a:ext>
                </a:extLst>
              </a:blip>
              <a:srcRect/>
              <a:stretch>
                <a:fillRect/>
              </a:stretch>
            </a:blipFill>
            <a:ln>
              <a:solidFill>
                <a:schemeClr val="accent5">
                  <a:lumMod val="40000"/>
                  <a:lumOff val="6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1200" b="1" dirty="0" smtClean="0">
                  <a:solidFill>
                    <a:srgbClr val="002060"/>
                  </a:solidFill>
                </a:rPr>
                <a:t>Entrepreneurs</a:t>
              </a:r>
              <a:endParaRPr lang="nl-NL" sz="1200" b="1" dirty="0">
                <a:solidFill>
                  <a:srgbClr val="002060"/>
                </a:solidFill>
              </a:endParaRPr>
            </a:p>
          </p:txBody>
        </p:sp>
      </p:grpSp>
      <p:pic>
        <p:nvPicPr>
          <p:cNvPr id="11" name="Picture 2" descr="C:\Users\vink003\AppData\Local\Microsoft\Windows\Temporary Internet Files\Content.Outlook\VAEGOFAP\20110810110245323_000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48937" y="1209279"/>
            <a:ext cx="1273552" cy="18563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63173" y="3249707"/>
            <a:ext cx="1320477" cy="18563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46967" y="2666099"/>
            <a:ext cx="1620593" cy="323165"/>
          </a:xfrm>
          <a:prstGeom prst="rect">
            <a:avLst/>
          </a:prstGeom>
          <a:noFill/>
        </p:spPr>
        <p:txBody>
          <a:bodyPr wrap="square" rtlCol="0">
            <a:spAutoFit/>
          </a:bodyPr>
          <a:lstStyle/>
          <a:p>
            <a:pPr algn="ctr">
              <a:lnSpc>
                <a:spcPts val="1800"/>
              </a:lnSpc>
            </a:pPr>
            <a:r>
              <a:rPr lang="nl-NL" dirty="0" smtClean="0">
                <a:effectLst>
                  <a:outerShdw blurRad="38100" dist="38100" dir="2700000" algn="tl">
                    <a:srgbClr val="000000">
                      <a:alpha val="43137"/>
                    </a:srgbClr>
                  </a:outerShdw>
                </a:effectLst>
                <a:latin typeface="Verdana" pitchFamily="34" charset="0"/>
              </a:rPr>
              <a:t>Society</a:t>
            </a:r>
          </a:p>
        </p:txBody>
      </p:sp>
    </p:spTree>
    <p:extLst>
      <p:ext uri="{BB962C8B-B14F-4D97-AF65-F5344CB8AC3E}">
        <p14:creationId xmlns:p14="http://schemas.microsoft.com/office/powerpoint/2010/main" val="2660287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cyberdefenses.com/wp-content/uploads/2014/04/Hackers-in-China-target-US-Businesses.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318" y="1822296"/>
            <a:ext cx="4989598" cy="31560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nl-NL" dirty="0" smtClean="0"/>
              <a:t>International </a:t>
            </a:r>
            <a:r>
              <a:rPr lang="nl-NL" dirty="0" err="1" smtClean="0"/>
              <a:t>collaboration</a:t>
            </a:r>
            <a:endParaRPr lang="nl-NL" dirty="0"/>
          </a:p>
        </p:txBody>
      </p:sp>
      <p:grpSp>
        <p:nvGrpSpPr>
          <p:cNvPr id="8202" name="Group 8201"/>
          <p:cNvGrpSpPr/>
          <p:nvPr/>
        </p:nvGrpSpPr>
        <p:grpSpPr>
          <a:xfrm>
            <a:off x="788138" y="2091140"/>
            <a:ext cx="1431926" cy="1552018"/>
            <a:chOff x="4076887" y="4002087"/>
            <a:chExt cx="1671638" cy="1817687"/>
          </a:xfrm>
        </p:grpSpPr>
        <p:sp>
          <p:nvSpPr>
            <p:cNvPr id="6" name="AutoShape 8"/>
            <p:cNvSpPr>
              <a:spLocks noChangeAspect="1" noChangeArrowheads="1" noTextEdit="1"/>
            </p:cNvSpPr>
            <p:nvPr/>
          </p:nvSpPr>
          <p:spPr bwMode="auto">
            <a:xfrm>
              <a:off x="4076887" y="4002087"/>
              <a:ext cx="1671638"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9"/>
            <p:cNvSpPr>
              <a:spLocks/>
            </p:cNvSpPr>
            <p:nvPr/>
          </p:nvSpPr>
          <p:spPr bwMode="auto">
            <a:xfrm>
              <a:off x="5030975" y="4772024"/>
              <a:ext cx="1588" cy="4762"/>
            </a:xfrm>
            <a:custGeom>
              <a:avLst/>
              <a:gdLst>
                <a:gd name="T0" fmla="*/ 2 w 2"/>
                <a:gd name="T1" fmla="*/ 0 h 5"/>
                <a:gd name="T2" fmla="*/ 1 w 2"/>
                <a:gd name="T3" fmla="*/ 1 h 5"/>
                <a:gd name="T4" fmla="*/ 1 w 2"/>
                <a:gd name="T5" fmla="*/ 3 h 5"/>
                <a:gd name="T6" fmla="*/ 0 w 2"/>
                <a:gd name="T7" fmla="*/ 4 h 5"/>
                <a:gd name="T8" fmla="*/ 0 w 2"/>
                <a:gd name="T9" fmla="*/ 5 h 5"/>
                <a:gd name="T10" fmla="*/ 1 w 2"/>
                <a:gd name="T11" fmla="*/ 4 h 5"/>
                <a:gd name="T12" fmla="*/ 1 w 2"/>
                <a:gd name="T13" fmla="*/ 3 h 5"/>
                <a:gd name="T14" fmla="*/ 1 w 2"/>
                <a:gd name="T15" fmla="*/ 1 h 5"/>
                <a:gd name="T16" fmla="*/ 2 w 2"/>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
                  <a:moveTo>
                    <a:pt x="2" y="0"/>
                  </a:moveTo>
                  <a:lnTo>
                    <a:pt x="1" y="1"/>
                  </a:lnTo>
                  <a:lnTo>
                    <a:pt x="1" y="3"/>
                  </a:lnTo>
                  <a:lnTo>
                    <a:pt x="0" y="4"/>
                  </a:lnTo>
                  <a:lnTo>
                    <a:pt x="0" y="5"/>
                  </a:lnTo>
                  <a:lnTo>
                    <a:pt x="1" y="4"/>
                  </a:lnTo>
                  <a:lnTo>
                    <a:pt x="1" y="3"/>
                  </a:lnTo>
                  <a:lnTo>
                    <a:pt x="1"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7"/>
            <p:cNvSpPr>
              <a:spLocks/>
            </p:cNvSpPr>
            <p:nvPr/>
          </p:nvSpPr>
          <p:spPr bwMode="auto">
            <a:xfrm>
              <a:off x="4942075" y="4332287"/>
              <a:ext cx="4763" cy="3175"/>
            </a:xfrm>
            <a:custGeom>
              <a:avLst/>
              <a:gdLst>
                <a:gd name="T0" fmla="*/ 0 w 5"/>
                <a:gd name="T1" fmla="*/ 2 h 2"/>
                <a:gd name="T2" fmla="*/ 0 w 5"/>
                <a:gd name="T3" fmla="*/ 2 h 2"/>
                <a:gd name="T4" fmla="*/ 0 w 5"/>
                <a:gd name="T5" fmla="*/ 2 h 2"/>
                <a:gd name="T6" fmla="*/ 0 w 5"/>
                <a:gd name="T7" fmla="*/ 2 h 2"/>
                <a:gd name="T8" fmla="*/ 0 w 5"/>
                <a:gd name="T9" fmla="*/ 2 h 2"/>
                <a:gd name="T10" fmla="*/ 2 w 5"/>
                <a:gd name="T11" fmla="*/ 1 h 2"/>
                <a:gd name="T12" fmla="*/ 3 w 5"/>
                <a:gd name="T13" fmla="*/ 1 h 2"/>
                <a:gd name="T14" fmla="*/ 4 w 5"/>
                <a:gd name="T15" fmla="*/ 0 h 2"/>
                <a:gd name="T16" fmla="*/ 5 w 5"/>
                <a:gd name="T17" fmla="*/ 0 h 2"/>
                <a:gd name="T18" fmla="*/ 3 w 5"/>
                <a:gd name="T19" fmla="*/ 1 h 2"/>
                <a:gd name="T20" fmla="*/ 2 w 5"/>
                <a:gd name="T21" fmla="*/ 1 h 2"/>
                <a:gd name="T22" fmla="*/ 0 w 5"/>
                <a:gd name="T23" fmla="*/ 2 h 2"/>
                <a:gd name="T24" fmla="*/ 0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0" y="2"/>
                  </a:moveTo>
                  <a:lnTo>
                    <a:pt x="0" y="2"/>
                  </a:lnTo>
                  <a:lnTo>
                    <a:pt x="0" y="2"/>
                  </a:lnTo>
                  <a:lnTo>
                    <a:pt x="0" y="2"/>
                  </a:lnTo>
                  <a:lnTo>
                    <a:pt x="0" y="2"/>
                  </a:lnTo>
                  <a:lnTo>
                    <a:pt x="2" y="1"/>
                  </a:lnTo>
                  <a:lnTo>
                    <a:pt x="3" y="1"/>
                  </a:lnTo>
                  <a:lnTo>
                    <a:pt x="4" y="0"/>
                  </a:lnTo>
                  <a:lnTo>
                    <a:pt x="5" y="0"/>
                  </a:lnTo>
                  <a:lnTo>
                    <a:pt x="3" y="1"/>
                  </a:lnTo>
                  <a:lnTo>
                    <a:pt x="2" y="1"/>
                  </a:lnTo>
                  <a:lnTo>
                    <a:pt x="0"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0"/>
            <p:cNvSpPr>
              <a:spLocks/>
            </p:cNvSpPr>
            <p:nvPr/>
          </p:nvSpPr>
          <p:spPr bwMode="auto">
            <a:xfrm>
              <a:off x="4946837" y="4332287"/>
              <a:ext cx="0" cy="0"/>
            </a:xfrm>
            <a:custGeom>
              <a:avLst/>
              <a:gdLst>
                <a:gd name="T0" fmla="*/ 1 w 1"/>
                <a:gd name="T1" fmla="*/ 0 h 1"/>
                <a:gd name="T2" fmla="*/ 0 w 1"/>
                <a:gd name="T3" fmla="*/ 0 h 1"/>
                <a:gd name="T4" fmla="*/ 0 w 1"/>
                <a:gd name="T5" fmla="*/ 0 h 1"/>
                <a:gd name="T6" fmla="*/ 0 w 1"/>
                <a:gd name="T7" fmla="*/ 1 h 1"/>
                <a:gd name="T8" fmla="*/ 0 w 1"/>
                <a:gd name="T9" fmla="*/ 1 h 1"/>
                <a:gd name="T10" fmla="*/ 0 w 1"/>
                <a:gd name="T11" fmla="*/ 1 h 1"/>
                <a:gd name="T12" fmla="*/ 0 w 1"/>
                <a:gd name="T13" fmla="*/ 0 h 1"/>
                <a:gd name="T14" fmla="*/ 0 w 1"/>
                <a:gd name="T15" fmla="*/ 0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lnTo>
                    <a:pt x="0" y="0"/>
                  </a:lnTo>
                  <a:lnTo>
                    <a:pt x="0" y="0"/>
                  </a:lnTo>
                  <a:lnTo>
                    <a:pt x="0" y="1"/>
                  </a:lnTo>
                  <a:lnTo>
                    <a:pt x="0" y="1"/>
                  </a:lnTo>
                  <a:lnTo>
                    <a:pt x="0" y="1"/>
                  </a:lnTo>
                  <a:lnTo>
                    <a:pt x="0" y="0"/>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1"/>
            <p:cNvSpPr>
              <a:spLocks/>
            </p:cNvSpPr>
            <p:nvPr/>
          </p:nvSpPr>
          <p:spPr bwMode="auto">
            <a:xfrm>
              <a:off x="4292787" y="4002087"/>
              <a:ext cx="1455738" cy="1657350"/>
            </a:xfrm>
            <a:custGeom>
              <a:avLst/>
              <a:gdLst>
                <a:gd name="T0" fmla="*/ 1125 w 1834"/>
                <a:gd name="T1" fmla="*/ 1960 h 2089"/>
                <a:gd name="T2" fmla="*/ 1288 w 1834"/>
                <a:gd name="T3" fmla="*/ 2057 h 2089"/>
                <a:gd name="T4" fmla="*/ 1269 w 1834"/>
                <a:gd name="T5" fmla="*/ 1897 h 2089"/>
                <a:gd name="T6" fmla="*/ 1345 w 1834"/>
                <a:gd name="T7" fmla="*/ 1795 h 2089"/>
                <a:gd name="T8" fmla="*/ 1339 w 1834"/>
                <a:gd name="T9" fmla="*/ 1709 h 2089"/>
                <a:gd name="T10" fmla="*/ 1337 w 1834"/>
                <a:gd name="T11" fmla="*/ 1422 h 2089"/>
                <a:gd name="T12" fmla="*/ 1266 w 1834"/>
                <a:gd name="T13" fmla="*/ 1273 h 2089"/>
                <a:gd name="T14" fmla="*/ 1368 w 1834"/>
                <a:gd name="T15" fmla="*/ 1234 h 2089"/>
                <a:gd name="T16" fmla="*/ 1501 w 1834"/>
                <a:gd name="T17" fmla="*/ 1243 h 2089"/>
                <a:gd name="T18" fmla="*/ 1646 w 1834"/>
                <a:gd name="T19" fmla="*/ 1177 h 2089"/>
                <a:gd name="T20" fmla="*/ 1668 w 1834"/>
                <a:gd name="T21" fmla="*/ 1043 h 2089"/>
                <a:gd name="T22" fmla="*/ 1773 w 1834"/>
                <a:gd name="T23" fmla="*/ 926 h 2089"/>
                <a:gd name="T24" fmla="*/ 1668 w 1834"/>
                <a:gd name="T25" fmla="*/ 762 h 2089"/>
                <a:gd name="T26" fmla="*/ 1719 w 1834"/>
                <a:gd name="T27" fmla="*/ 642 h 2089"/>
                <a:gd name="T28" fmla="*/ 1834 w 1834"/>
                <a:gd name="T29" fmla="*/ 362 h 2089"/>
                <a:gd name="T30" fmla="*/ 1760 w 1834"/>
                <a:gd name="T31" fmla="*/ 144 h 2089"/>
                <a:gd name="T32" fmla="*/ 1629 w 1834"/>
                <a:gd name="T33" fmla="*/ 6 h 2089"/>
                <a:gd name="T34" fmla="*/ 1508 w 1834"/>
                <a:gd name="T35" fmla="*/ 31 h 2089"/>
                <a:gd name="T36" fmla="*/ 1354 w 1834"/>
                <a:gd name="T37" fmla="*/ 39 h 2089"/>
                <a:gd name="T38" fmla="*/ 1172 w 1834"/>
                <a:gd name="T39" fmla="*/ 84 h 2089"/>
                <a:gd name="T40" fmla="*/ 980 w 1834"/>
                <a:gd name="T41" fmla="*/ 231 h 2089"/>
                <a:gd name="T42" fmla="*/ 966 w 1834"/>
                <a:gd name="T43" fmla="*/ 320 h 2089"/>
                <a:gd name="T44" fmla="*/ 1016 w 1834"/>
                <a:gd name="T45" fmla="*/ 481 h 2089"/>
                <a:gd name="T46" fmla="*/ 1117 w 1834"/>
                <a:gd name="T47" fmla="*/ 484 h 2089"/>
                <a:gd name="T48" fmla="*/ 1114 w 1834"/>
                <a:gd name="T49" fmla="*/ 660 h 2089"/>
                <a:gd name="T50" fmla="*/ 1108 w 1834"/>
                <a:gd name="T51" fmla="*/ 847 h 2089"/>
                <a:gd name="T52" fmla="*/ 914 w 1834"/>
                <a:gd name="T53" fmla="*/ 899 h 2089"/>
                <a:gd name="T54" fmla="*/ 827 w 1834"/>
                <a:gd name="T55" fmla="*/ 821 h 2089"/>
                <a:gd name="T56" fmla="*/ 896 w 1834"/>
                <a:gd name="T57" fmla="*/ 641 h 2089"/>
                <a:gd name="T58" fmla="*/ 991 w 1834"/>
                <a:gd name="T59" fmla="*/ 729 h 2089"/>
                <a:gd name="T60" fmla="*/ 861 w 1834"/>
                <a:gd name="T61" fmla="*/ 857 h 2089"/>
                <a:gd name="T62" fmla="*/ 993 w 1834"/>
                <a:gd name="T63" fmla="*/ 921 h 2089"/>
                <a:gd name="T64" fmla="*/ 1092 w 1834"/>
                <a:gd name="T65" fmla="*/ 832 h 2089"/>
                <a:gd name="T66" fmla="*/ 1125 w 1834"/>
                <a:gd name="T67" fmla="*/ 680 h 2089"/>
                <a:gd name="T68" fmla="*/ 995 w 1834"/>
                <a:gd name="T69" fmla="*/ 655 h 2089"/>
                <a:gd name="T70" fmla="*/ 848 w 1834"/>
                <a:gd name="T71" fmla="*/ 519 h 2089"/>
                <a:gd name="T72" fmla="*/ 770 w 1834"/>
                <a:gd name="T73" fmla="*/ 454 h 2089"/>
                <a:gd name="T74" fmla="*/ 669 w 1834"/>
                <a:gd name="T75" fmla="*/ 449 h 2089"/>
                <a:gd name="T76" fmla="*/ 549 w 1834"/>
                <a:gd name="T77" fmla="*/ 907 h 2089"/>
                <a:gd name="T78" fmla="*/ 347 w 1834"/>
                <a:gd name="T79" fmla="*/ 1193 h 2089"/>
                <a:gd name="T80" fmla="*/ 550 w 1834"/>
                <a:gd name="T81" fmla="*/ 1346 h 2089"/>
                <a:gd name="T82" fmla="*/ 684 w 1834"/>
                <a:gd name="T83" fmla="*/ 1344 h 2089"/>
                <a:gd name="T84" fmla="*/ 496 w 1834"/>
                <a:gd name="T85" fmla="*/ 1390 h 2089"/>
                <a:gd name="T86" fmla="*/ 384 w 1834"/>
                <a:gd name="T87" fmla="*/ 1425 h 2089"/>
                <a:gd name="T88" fmla="*/ 402 w 1834"/>
                <a:gd name="T89" fmla="*/ 1498 h 2089"/>
                <a:gd name="T90" fmla="*/ 359 w 1834"/>
                <a:gd name="T91" fmla="*/ 1532 h 2089"/>
                <a:gd name="T92" fmla="*/ 273 w 1834"/>
                <a:gd name="T93" fmla="*/ 1447 h 2089"/>
                <a:gd name="T94" fmla="*/ 110 w 1834"/>
                <a:gd name="T95" fmla="*/ 1431 h 2089"/>
                <a:gd name="T96" fmla="*/ 158 w 1834"/>
                <a:gd name="T97" fmla="*/ 1536 h 2089"/>
                <a:gd name="T98" fmla="*/ 265 w 1834"/>
                <a:gd name="T99" fmla="*/ 1573 h 2089"/>
                <a:gd name="T100" fmla="*/ 382 w 1834"/>
                <a:gd name="T101" fmla="*/ 1578 h 2089"/>
                <a:gd name="T102" fmla="*/ 402 w 1834"/>
                <a:gd name="T103" fmla="*/ 1618 h 2089"/>
                <a:gd name="T104" fmla="*/ 287 w 1834"/>
                <a:gd name="T105" fmla="*/ 1607 h 2089"/>
                <a:gd name="T106" fmla="*/ 101 w 1834"/>
                <a:gd name="T107" fmla="*/ 1578 h 2089"/>
                <a:gd name="T108" fmla="*/ 55 w 1834"/>
                <a:gd name="T109" fmla="*/ 1712 h 2089"/>
                <a:gd name="T110" fmla="*/ 243 w 1834"/>
                <a:gd name="T111" fmla="*/ 1740 h 2089"/>
                <a:gd name="T112" fmla="*/ 421 w 1834"/>
                <a:gd name="T113" fmla="*/ 1659 h 2089"/>
                <a:gd name="T114" fmla="*/ 531 w 1834"/>
                <a:gd name="T115" fmla="*/ 1549 h 2089"/>
                <a:gd name="T116" fmla="*/ 666 w 1834"/>
                <a:gd name="T117" fmla="*/ 1540 h 2089"/>
                <a:gd name="T118" fmla="*/ 757 w 1834"/>
                <a:gd name="T119" fmla="*/ 1596 h 2089"/>
                <a:gd name="T120" fmla="*/ 852 w 1834"/>
                <a:gd name="T121" fmla="*/ 1652 h 2089"/>
                <a:gd name="T122" fmla="*/ 968 w 1834"/>
                <a:gd name="T123" fmla="*/ 1709 h 2089"/>
                <a:gd name="T124" fmla="*/ 1102 w 1834"/>
                <a:gd name="T125" fmla="*/ 1765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4" h="2089">
                  <a:moveTo>
                    <a:pt x="1137" y="1764"/>
                  </a:moveTo>
                  <a:lnTo>
                    <a:pt x="1139" y="1764"/>
                  </a:lnTo>
                  <a:lnTo>
                    <a:pt x="1145" y="1765"/>
                  </a:lnTo>
                  <a:lnTo>
                    <a:pt x="1152" y="1766"/>
                  </a:lnTo>
                  <a:lnTo>
                    <a:pt x="1160" y="1770"/>
                  </a:lnTo>
                  <a:lnTo>
                    <a:pt x="1167" y="1775"/>
                  </a:lnTo>
                  <a:lnTo>
                    <a:pt x="1171" y="1782"/>
                  </a:lnTo>
                  <a:lnTo>
                    <a:pt x="1172" y="1794"/>
                  </a:lnTo>
                  <a:lnTo>
                    <a:pt x="1169" y="1809"/>
                  </a:lnTo>
                  <a:lnTo>
                    <a:pt x="1161" y="1833"/>
                  </a:lnTo>
                  <a:lnTo>
                    <a:pt x="1159" y="1846"/>
                  </a:lnTo>
                  <a:lnTo>
                    <a:pt x="1157" y="1855"/>
                  </a:lnTo>
                  <a:lnTo>
                    <a:pt x="1150" y="1871"/>
                  </a:lnTo>
                  <a:lnTo>
                    <a:pt x="1142" y="1894"/>
                  </a:lnTo>
                  <a:lnTo>
                    <a:pt x="1138" y="1916"/>
                  </a:lnTo>
                  <a:lnTo>
                    <a:pt x="1135" y="1935"/>
                  </a:lnTo>
                  <a:lnTo>
                    <a:pt x="1132" y="1949"/>
                  </a:lnTo>
                  <a:lnTo>
                    <a:pt x="1125" y="1960"/>
                  </a:lnTo>
                  <a:lnTo>
                    <a:pt x="1115" y="1971"/>
                  </a:lnTo>
                  <a:lnTo>
                    <a:pt x="1104" y="1985"/>
                  </a:lnTo>
                  <a:lnTo>
                    <a:pt x="1100" y="2000"/>
                  </a:lnTo>
                  <a:lnTo>
                    <a:pt x="1103" y="2015"/>
                  </a:lnTo>
                  <a:lnTo>
                    <a:pt x="1110" y="2025"/>
                  </a:lnTo>
                  <a:lnTo>
                    <a:pt x="1117" y="2036"/>
                  </a:lnTo>
                  <a:lnTo>
                    <a:pt x="1118" y="2048"/>
                  </a:lnTo>
                  <a:lnTo>
                    <a:pt x="1116" y="2062"/>
                  </a:lnTo>
                  <a:lnTo>
                    <a:pt x="1118" y="2075"/>
                  </a:lnTo>
                  <a:lnTo>
                    <a:pt x="1126" y="2085"/>
                  </a:lnTo>
                  <a:lnTo>
                    <a:pt x="1144" y="2089"/>
                  </a:lnTo>
                  <a:lnTo>
                    <a:pt x="1161" y="2089"/>
                  </a:lnTo>
                  <a:lnTo>
                    <a:pt x="1170" y="2089"/>
                  </a:lnTo>
                  <a:lnTo>
                    <a:pt x="1173" y="2089"/>
                  </a:lnTo>
                  <a:lnTo>
                    <a:pt x="1173" y="2089"/>
                  </a:lnTo>
                  <a:lnTo>
                    <a:pt x="1288" y="2089"/>
                  </a:lnTo>
                  <a:lnTo>
                    <a:pt x="1288" y="2079"/>
                  </a:lnTo>
                  <a:lnTo>
                    <a:pt x="1288" y="2057"/>
                  </a:lnTo>
                  <a:lnTo>
                    <a:pt x="1291" y="2034"/>
                  </a:lnTo>
                  <a:lnTo>
                    <a:pt x="1299" y="2023"/>
                  </a:lnTo>
                  <a:lnTo>
                    <a:pt x="1305" y="2021"/>
                  </a:lnTo>
                  <a:lnTo>
                    <a:pt x="1311" y="2016"/>
                  </a:lnTo>
                  <a:lnTo>
                    <a:pt x="1318" y="2009"/>
                  </a:lnTo>
                  <a:lnTo>
                    <a:pt x="1322" y="2002"/>
                  </a:lnTo>
                  <a:lnTo>
                    <a:pt x="1326" y="1993"/>
                  </a:lnTo>
                  <a:lnTo>
                    <a:pt x="1327" y="1983"/>
                  </a:lnTo>
                  <a:lnTo>
                    <a:pt x="1326" y="1972"/>
                  </a:lnTo>
                  <a:lnTo>
                    <a:pt x="1321" y="1960"/>
                  </a:lnTo>
                  <a:lnTo>
                    <a:pt x="1319" y="1955"/>
                  </a:lnTo>
                  <a:lnTo>
                    <a:pt x="1312" y="1945"/>
                  </a:lnTo>
                  <a:lnTo>
                    <a:pt x="1306" y="1931"/>
                  </a:lnTo>
                  <a:lnTo>
                    <a:pt x="1303" y="1916"/>
                  </a:lnTo>
                  <a:lnTo>
                    <a:pt x="1299" y="1904"/>
                  </a:lnTo>
                  <a:lnTo>
                    <a:pt x="1291" y="1899"/>
                  </a:lnTo>
                  <a:lnTo>
                    <a:pt x="1281" y="1896"/>
                  </a:lnTo>
                  <a:lnTo>
                    <a:pt x="1269" y="1897"/>
                  </a:lnTo>
                  <a:lnTo>
                    <a:pt x="1263" y="1897"/>
                  </a:lnTo>
                  <a:lnTo>
                    <a:pt x="1258" y="1896"/>
                  </a:lnTo>
                  <a:lnTo>
                    <a:pt x="1252" y="1894"/>
                  </a:lnTo>
                  <a:lnTo>
                    <a:pt x="1248" y="1890"/>
                  </a:lnTo>
                  <a:lnTo>
                    <a:pt x="1246" y="1886"/>
                  </a:lnTo>
                  <a:lnTo>
                    <a:pt x="1246" y="1880"/>
                  </a:lnTo>
                  <a:lnTo>
                    <a:pt x="1251" y="1874"/>
                  </a:lnTo>
                  <a:lnTo>
                    <a:pt x="1258" y="1867"/>
                  </a:lnTo>
                  <a:lnTo>
                    <a:pt x="1267" y="1859"/>
                  </a:lnTo>
                  <a:lnTo>
                    <a:pt x="1277" y="1850"/>
                  </a:lnTo>
                  <a:lnTo>
                    <a:pt x="1285" y="1840"/>
                  </a:lnTo>
                  <a:lnTo>
                    <a:pt x="1295" y="1829"/>
                  </a:lnTo>
                  <a:lnTo>
                    <a:pt x="1303" y="1819"/>
                  </a:lnTo>
                  <a:lnTo>
                    <a:pt x="1312" y="1811"/>
                  </a:lnTo>
                  <a:lnTo>
                    <a:pt x="1320" y="1805"/>
                  </a:lnTo>
                  <a:lnTo>
                    <a:pt x="1328" y="1802"/>
                  </a:lnTo>
                  <a:lnTo>
                    <a:pt x="1336" y="1800"/>
                  </a:lnTo>
                  <a:lnTo>
                    <a:pt x="1345" y="1795"/>
                  </a:lnTo>
                  <a:lnTo>
                    <a:pt x="1353" y="1790"/>
                  </a:lnTo>
                  <a:lnTo>
                    <a:pt x="1360" y="1785"/>
                  </a:lnTo>
                  <a:lnTo>
                    <a:pt x="1366" y="1778"/>
                  </a:lnTo>
                  <a:lnTo>
                    <a:pt x="1369" y="1771"/>
                  </a:lnTo>
                  <a:lnTo>
                    <a:pt x="1371" y="1764"/>
                  </a:lnTo>
                  <a:lnTo>
                    <a:pt x="1368" y="1757"/>
                  </a:lnTo>
                  <a:lnTo>
                    <a:pt x="1364" y="1751"/>
                  </a:lnTo>
                  <a:lnTo>
                    <a:pt x="1358" y="1747"/>
                  </a:lnTo>
                  <a:lnTo>
                    <a:pt x="1351" y="1744"/>
                  </a:lnTo>
                  <a:lnTo>
                    <a:pt x="1344" y="1742"/>
                  </a:lnTo>
                  <a:lnTo>
                    <a:pt x="1338" y="1742"/>
                  </a:lnTo>
                  <a:lnTo>
                    <a:pt x="1333" y="1742"/>
                  </a:lnTo>
                  <a:lnTo>
                    <a:pt x="1329" y="1742"/>
                  </a:lnTo>
                  <a:lnTo>
                    <a:pt x="1328" y="1742"/>
                  </a:lnTo>
                  <a:lnTo>
                    <a:pt x="1328" y="1739"/>
                  </a:lnTo>
                  <a:lnTo>
                    <a:pt x="1329" y="1730"/>
                  </a:lnTo>
                  <a:lnTo>
                    <a:pt x="1333" y="1720"/>
                  </a:lnTo>
                  <a:lnTo>
                    <a:pt x="1339" y="1709"/>
                  </a:lnTo>
                  <a:lnTo>
                    <a:pt x="1346" y="1694"/>
                  </a:lnTo>
                  <a:lnTo>
                    <a:pt x="1351" y="1674"/>
                  </a:lnTo>
                  <a:lnTo>
                    <a:pt x="1359" y="1656"/>
                  </a:lnTo>
                  <a:lnTo>
                    <a:pt x="1373" y="1643"/>
                  </a:lnTo>
                  <a:lnTo>
                    <a:pt x="1386" y="1633"/>
                  </a:lnTo>
                  <a:lnTo>
                    <a:pt x="1394" y="1619"/>
                  </a:lnTo>
                  <a:lnTo>
                    <a:pt x="1396" y="1604"/>
                  </a:lnTo>
                  <a:lnTo>
                    <a:pt x="1395" y="1588"/>
                  </a:lnTo>
                  <a:lnTo>
                    <a:pt x="1395" y="1567"/>
                  </a:lnTo>
                  <a:lnTo>
                    <a:pt x="1396" y="1540"/>
                  </a:lnTo>
                  <a:lnTo>
                    <a:pt x="1394" y="1513"/>
                  </a:lnTo>
                  <a:lnTo>
                    <a:pt x="1383" y="1488"/>
                  </a:lnTo>
                  <a:lnTo>
                    <a:pt x="1374" y="1476"/>
                  </a:lnTo>
                  <a:lnTo>
                    <a:pt x="1366" y="1466"/>
                  </a:lnTo>
                  <a:lnTo>
                    <a:pt x="1357" y="1454"/>
                  </a:lnTo>
                  <a:lnTo>
                    <a:pt x="1349" y="1443"/>
                  </a:lnTo>
                  <a:lnTo>
                    <a:pt x="1342" y="1432"/>
                  </a:lnTo>
                  <a:lnTo>
                    <a:pt x="1337" y="1422"/>
                  </a:lnTo>
                  <a:lnTo>
                    <a:pt x="1335" y="1413"/>
                  </a:lnTo>
                  <a:lnTo>
                    <a:pt x="1336" y="1403"/>
                  </a:lnTo>
                  <a:lnTo>
                    <a:pt x="1336" y="1389"/>
                  </a:lnTo>
                  <a:lnTo>
                    <a:pt x="1330" y="1379"/>
                  </a:lnTo>
                  <a:lnTo>
                    <a:pt x="1320" y="1374"/>
                  </a:lnTo>
                  <a:lnTo>
                    <a:pt x="1310" y="1370"/>
                  </a:lnTo>
                  <a:lnTo>
                    <a:pt x="1304" y="1363"/>
                  </a:lnTo>
                  <a:lnTo>
                    <a:pt x="1298" y="1349"/>
                  </a:lnTo>
                  <a:lnTo>
                    <a:pt x="1291" y="1333"/>
                  </a:lnTo>
                  <a:lnTo>
                    <a:pt x="1280" y="1322"/>
                  </a:lnTo>
                  <a:lnTo>
                    <a:pt x="1270" y="1313"/>
                  </a:lnTo>
                  <a:lnTo>
                    <a:pt x="1268" y="1301"/>
                  </a:lnTo>
                  <a:lnTo>
                    <a:pt x="1266" y="1291"/>
                  </a:lnTo>
                  <a:lnTo>
                    <a:pt x="1261" y="1281"/>
                  </a:lnTo>
                  <a:lnTo>
                    <a:pt x="1259" y="1278"/>
                  </a:lnTo>
                  <a:lnTo>
                    <a:pt x="1259" y="1276"/>
                  </a:lnTo>
                  <a:lnTo>
                    <a:pt x="1262" y="1275"/>
                  </a:lnTo>
                  <a:lnTo>
                    <a:pt x="1266" y="1273"/>
                  </a:lnTo>
                  <a:lnTo>
                    <a:pt x="1271" y="1273"/>
                  </a:lnTo>
                  <a:lnTo>
                    <a:pt x="1277" y="1272"/>
                  </a:lnTo>
                  <a:lnTo>
                    <a:pt x="1283" y="1270"/>
                  </a:lnTo>
                  <a:lnTo>
                    <a:pt x="1288" y="1266"/>
                  </a:lnTo>
                  <a:lnTo>
                    <a:pt x="1293" y="1263"/>
                  </a:lnTo>
                  <a:lnTo>
                    <a:pt x="1300" y="1261"/>
                  </a:lnTo>
                  <a:lnTo>
                    <a:pt x="1310" y="1260"/>
                  </a:lnTo>
                  <a:lnTo>
                    <a:pt x="1319" y="1260"/>
                  </a:lnTo>
                  <a:lnTo>
                    <a:pt x="1329" y="1261"/>
                  </a:lnTo>
                  <a:lnTo>
                    <a:pt x="1337" y="1261"/>
                  </a:lnTo>
                  <a:lnTo>
                    <a:pt x="1345" y="1261"/>
                  </a:lnTo>
                  <a:lnTo>
                    <a:pt x="1350" y="1260"/>
                  </a:lnTo>
                  <a:lnTo>
                    <a:pt x="1357" y="1254"/>
                  </a:lnTo>
                  <a:lnTo>
                    <a:pt x="1360" y="1245"/>
                  </a:lnTo>
                  <a:lnTo>
                    <a:pt x="1361" y="1237"/>
                  </a:lnTo>
                  <a:lnTo>
                    <a:pt x="1361" y="1233"/>
                  </a:lnTo>
                  <a:lnTo>
                    <a:pt x="1364" y="1233"/>
                  </a:lnTo>
                  <a:lnTo>
                    <a:pt x="1368" y="1234"/>
                  </a:lnTo>
                  <a:lnTo>
                    <a:pt x="1376" y="1234"/>
                  </a:lnTo>
                  <a:lnTo>
                    <a:pt x="1386" y="1235"/>
                  </a:lnTo>
                  <a:lnTo>
                    <a:pt x="1395" y="1238"/>
                  </a:lnTo>
                  <a:lnTo>
                    <a:pt x="1405" y="1239"/>
                  </a:lnTo>
                  <a:lnTo>
                    <a:pt x="1413" y="1242"/>
                  </a:lnTo>
                  <a:lnTo>
                    <a:pt x="1420" y="1245"/>
                  </a:lnTo>
                  <a:lnTo>
                    <a:pt x="1426" y="1247"/>
                  </a:lnTo>
                  <a:lnTo>
                    <a:pt x="1433" y="1248"/>
                  </a:lnTo>
                  <a:lnTo>
                    <a:pt x="1440" y="1249"/>
                  </a:lnTo>
                  <a:lnTo>
                    <a:pt x="1448" y="1249"/>
                  </a:lnTo>
                  <a:lnTo>
                    <a:pt x="1456" y="1249"/>
                  </a:lnTo>
                  <a:lnTo>
                    <a:pt x="1463" y="1248"/>
                  </a:lnTo>
                  <a:lnTo>
                    <a:pt x="1470" y="1247"/>
                  </a:lnTo>
                  <a:lnTo>
                    <a:pt x="1476" y="1245"/>
                  </a:lnTo>
                  <a:lnTo>
                    <a:pt x="1481" y="1242"/>
                  </a:lnTo>
                  <a:lnTo>
                    <a:pt x="1487" y="1242"/>
                  </a:lnTo>
                  <a:lnTo>
                    <a:pt x="1494" y="1242"/>
                  </a:lnTo>
                  <a:lnTo>
                    <a:pt x="1501" y="1243"/>
                  </a:lnTo>
                  <a:lnTo>
                    <a:pt x="1508" y="1243"/>
                  </a:lnTo>
                  <a:lnTo>
                    <a:pt x="1515" y="1243"/>
                  </a:lnTo>
                  <a:lnTo>
                    <a:pt x="1523" y="1241"/>
                  </a:lnTo>
                  <a:lnTo>
                    <a:pt x="1531" y="1237"/>
                  </a:lnTo>
                  <a:lnTo>
                    <a:pt x="1540" y="1231"/>
                  </a:lnTo>
                  <a:lnTo>
                    <a:pt x="1549" y="1226"/>
                  </a:lnTo>
                  <a:lnTo>
                    <a:pt x="1560" y="1222"/>
                  </a:lnTo>
                  <a:lnTo>
                    <a:pt x="1571" y="1217"/>
                  </a:lnTo>
                  <a:lnTo>
                    <a:pt x="1582" y="1214"/>
                  </a:lnTo>
                  <a:lnTo>
                    <a:pt x="1593" y="1210"/>
                  </a:lnTo>
                  <a:lnTo>
                    <a:pt x="1605" y="1209"/>
                  </a:lnTo>
                  <a:lnTo>
                    <a:pt x="1616" y="1208"/>
                  </a:lnTo>
                  <a:lnTo>
                    <a:pt x="1625" y="1207"/>
                  </a:lnTo>
                  <a:lnTo>
                    <a:pt x="1632" y="1203"/>
                  </a:lnTo>
                  <a:lnTo>
                    <a:pt x="1637" y="1197"/>
                  </a:lnTo>
                  <a:lnTo>
                    <a:pt x="1640" y="1190"/>
                  </a:lnTo>
                  <a:lnTo>
                    <a:pt x="1644" y="1184"/>
                  </a:lnTo>
                  <a:lnTo>
                    <a:pt x="1646" y="1177"/>
                  </a:lnTo>
                  <a:lnTo>
                    <a:pt x="1651" y="1169"/>
                  </a:lnTo>
                  <a:lnTo>
                    <a:pt x="1656" y="1163"/>
                  </a:lnTo>
                  <a:lnTo>
                    <a:pt x="1662" y="1157"/>
                  </a:lnTo>
                  <a:lnTo>
                    <a:pt x="1667" y="1151"/>
                  </a:lnTo>
                  <a:lnTo>
                    <a:pt x="1668" y="1144"/>
                  </a:lnTo>
                  <a:lnTo>
                    <a:pt x="1669" y="1136"/>
                  </a:lnTo>
                  <a:lnTo>
                    <a:pt x="1668" y="1129"/>
                  </a:lnTo>
                  <a:lnTo>
                    <a:pt x="1666" y="1123"/>
                  </a:lnTo>
                  <a:lnTo>
                    <a:pt x="1662" y="1117"/>
                  </a:lnTo>
                  <a:lnTo>
                    <a:pt x="1656" y="1112"/>
                  </a:lnTo>
                  <a:lnTo>
                    <a:pt x="1646" y="1102"/>
                  </a:lnTo>
                  <a:lnTo>
                    <a:pt x="1637" y="1089"/>
                  </a:lnTo>
                  <a:lnTo>
                    <a:pt x="1633" y="1076"/>
                  </a:lnTo>
                  <a:lnTo>
                    <a:pt x="1635" y="1065"/>
                  </a:lnTo>
                  <a:lnTo>
                    <a:pt x="1640" y="1056"/>
                  </a:lnTo>
                  <a:lnTo>
                    <a:pt x="1648" y="1049"/>
                  </a:lnTo>
                  <a:lnTo>
                    <a:pt x="1658" y="1044"/>
                  </a:lnTo>
                  <a:lnTo>
                    <a:pt x="1668" y="1043"/>
                  </a:lnTo>
                  <a:lnTo>
                    <a:pt x="1674" y="1041"/>
                  </a:lnTo>
                  <a:lnTo>
                    <a:pt x="1678" y="1036"/>
                  </a:lnTo>
                  <a:lnTo>
                    <a:pt x="1683" y="1029"/>
                  </a:lnTo>
                  <a:lnTo>
                    <a:pt x="1688" y="1020"/>
                  </a:lnTo>
                  <a:lnTo>
                    <a:pt x="1692" y="1012"/>
                  </a:lnTo>
                  <a:lnTo>
                    <a:pt x="1698" y="1004"/>
                  </a:lnTo>
                  <a:lnTo>
                    <a:pt x="1704" y="998"/>
                  </a:lnTo>
                  <a:lnTo>
                    <a:pt x="1712" y="995"/>
                  </a:lnTo>
                  <a:lnTo>
                    <a:pt x="1726" y="988"/>
                  </a:lnTo>
                  <a:lnTo>
                    <a:pt x="1735" y="975"/>
                  </a:lnTo>
                  <a:lnTo>
                    <a:pt x="1741" y="964"/>
                  </a:lnTo>
                  <a:lnTo>
                    <a:pt x="1742" y="958"/>
                  </a:lnTo>
                  <a:lnTo>
                    <a:pt x="1748" y="958"/>
                  </a:lnTo>
                  <a:lnTo>
                    <a:pt x="1758" y="956"/>
                  </a:lnTo>
                  <a:lnTo>
                    <a:pt x="1769" y="948"/>
                  </a:lnTo>
                  <a:lnTo>
                    <a:pt x="1774" y="931"/>
                  </a:lnTo>
                  <a:lnTo>
                    <a:pt x="1774" y="929"/>
                  </a:lnTo>
                  <a:lnTo>
                    <a:pt x="1773" y="926"/>
                  </a:lnTo>
                  <a:lnTo>
                    <a:pt x="1773" y="922"/>
                  </a:lnTo>
                  <a:lnTo>
                    <a:pt x="1772" y="918"/>
                  </a:lnTo>
                  <a:lnTo>
                    <a:pt x="1768" y="893"/>
                  </a:lnTo>
                  <a:lnTo>
                    <a:pt x="1772" y="873"/>
                  </a:lnTo>
                  <a:lnTo>
                    <a:pt x="1779" y="852"/>
                  </a:lnTo>
                  <a:lnTo>
                    <a:pt x="1782" y="832"/>
                  </a:lnTo>
                  <a:lnTo>
                    <a:pt x="1782" y="827"/>
                  </a:lnTo>
                  <a:lnTo>
                    <a:pt x="1781" y="820"/>
                  </a:lnTo>
                  <a:lnTo>
                    <a:pt x="1779" y="814"/>
                  </a:lnTo>
                  <a:lnTo>
                    <a:pt x="1775" y="807"/>
                  </a:lnTo>
                  <a:lnTo>
                    <a:pt x="1766" y="793"/>
                  </a:lnTo>
                  <a:lnTo>
                    <a:pt x="1754" y="782"/>
                  </a:lnTo>
                  <a:lnTo>
                    <a:pt x="1743" y="774"/>
                  </a:lnTo>
                  <a:lnTo>
                    <a:pt x="1729" y="768"/>
                  </a:lnTo>
                  <a:lnTo>
                    <a:pt x="1715" y="764"/>
                  </a:lnTo>
                  <a:lnTo>
                    <a:pt x="1700" y="762"/>
                  </a:lnTo>
                  <a:lnTo>
                    <a:pt x="1684" y="761"/>
                  </a:lnTo>
                  <a:lnTo>
                    <a:pt x="1668" y="762"/>
                  </a:lnTo>
                  <a:lnTo>
                    <a:pt x="1652" y="761"/>
                  </a:lnTo>
                  <a:lnTo>
                    <a:pt x="1638" y="758"/>
                  </a:lnTo>
                  <a:lnTo>
                    <a:pt x="1627" y="751"/>
                  </a:lnTo>
                  <a:lnTo>
                    <a:pt x="1617" y="743"/>
                  </a:lnTo>
                  <a:lnTo>
                    <a:pt x="1612" y="732"/>
                  </a:lnTo>
                  <a:lnTo>
                    <a:pt x="1609" y="722"/>
                  </a:lnTo>
                  <a:lnTo>
                    <a:pt x="1610" y="713"/>
                  </a:lnTo>
                  <a:lnTo>
                    <a:pt x="1616" y="703"/>
                  </a:lnTo>
                  <a:lnTo>
                    <a:pt x="1621" y="694"/>
                  </a:lnTo>
                  <a:lnTo>
                    <a:pt x="1622" y="683"/>
                  </a:lnTo>
                  <a:lnTo>
                    <a:pt x="1620" y="670"/>
                  </a:lnTo>
                  <a:lnTo>
                    <a:pt x="1618" y="657"/>
                  </a:lnTo>
                  <a:lnTo>
                    <a:pt x="1620" y="647"/>
                  </a:lnTo>
                  <a:lnTo>
                    <a:pt x="1627" y="640"/>
                  </a:lnTo>
                  <a:lnTo>
                    <a:pt x="1643" y="636"/>
                  </a:lnTo>
                  <a:lnTo>
                    <a:pt x="1668" y="637"/>
                  </a:lnTo>
                  <a:lnTo>
                    <a:pt x="1697" y="640"/>
                  </a:lnTo>
                  <a:lnTo>
                    <a:pt x="1719" y="642"/>
                  </a:lnTo>
                  <a:lnTo>
                    <a:pt x="1736" y="642"/>
                  </a:lnTo>
                  <a:lnTo>
                    <a:pt x="1749" y="639"/>
                  </a:lnTo>
                  <a:lnTo>
                    <a:pt x="1758" y="632"/>
                  </a:lnTo>
                  <a:lnTo>
                    <a:pt x="1764" y="622"/>
                  </a:lnTo>
                  <a:lnTo>
                    <a:pt x="1766" y="606"/>
                  </a:lnTo>
                  <a:lnTo>
                    <a:pt x="1767" y="585"/>
                  </a:lnTo>
                  <a:lnTo>
                    <a:pt x="1767" y="563"/>
                  </a:lnTo>
                  <a:lnTo>
                    <a:pt x="1769" y="542"/>
                  </a:lnTo>
                  <a:lnTo>
                    <a:pt x="1772" y="522"/>
                  </a:lnTo>
                  <a:lnTo>
                    <a:pt x="1776" y="503"/>
                  </a:lnTo>
                  <a:lnTo>
                    <a:pt x="1782" y="484"/>
                  </a:lnTo>
                  <a:lnTo>
                    <a:pt x="1791" y="465"/>
                  </a:lnTo>
                  <a:lnTo>
                    <a:pt x="1802" y="444"/>
                  </a:lnTo>
                  <a:lnTo>
                    <a:pt x="1816" y="424"/>
                  </a:lnTo>
                  <a:lnTo>
                    <a:pt x="1825" y="408"/>
                  </a:lnTo>
                  <a:lnTo>
                    <a:pt x="1831" y="391"/>
                  </a:lnTo>
                  <a:lnTo>
                    <a:pt x="1833" y="376"/>
                  </a:lnTo>
                  <a:lnTo>
                    <a:pt x="1834" y="362"/>
                  </a:lnTo>
                  <a:lnTo>
                    <a:pt x="1831" y="335"/>
                  </a:lnTo>
                  <a:lnTo>
                    <a:pt x="1826" y="310"/>
                  </a:lnTo>
                  <a:lnTo>
                    <a:pt x="1822" y="287"/>
                  </a:lnTo>
                  <a:lnTo>
                    <a:pt x="1822" y="265"/>
                  </a:lnTo>
                  <a:lnTo>
                    <a:pt x="1825" y="249"/>
                  </a:lnTo>
                  <a:lnTo>
                    <a:pt x="1828" y="234"/>
                  </a:lnTo>
                  <a:lnTo>
                    <a:pt x="1829" y="219"/>
                  </a:lnTo>
                  <a:lnTo>
                    <a:pt x="1831" y="205"/>
                  </a:lnTo>
                  <a:lnTo>
                    <a:pt x="1829" y="191"/>
                  </a:lnTo>
                  <a:lnTo>
                    <a:pt x="1825" y="180"/>
                  </a:lnTo>
                  <a:lnTo>
                    <a:pt x="1817" y="172"/>
                  </a:lnTo>
                  <a:lnTo>
                    <a:pt x="1804" y="169"/>
                  </a:lnTo>
                  <a:lnTo>
                    <a:pt x="1802" y="168"/>
                  </a:lnTo>
                  <a:lnTo>
                    <a:pt x="1795" y="167"/>
                  </a:lnTo>
                  <a:lnTo>
                    <a:pt x="1787" y="163"/>
                  </a:lnTo>
                  <a:lnTo>
                    <a:pt x="1776" y="158"/>
                  </a:lnTo>
                  <a:lnTo>
                    <a:pt x="1767" y="152"/>
                  </a:lnTo>
                  <a:lnTo>
                    <a:pt x="1760" y="144"/>
                  </a:lnTo>
                  <a:lnTo>
                    <a:pt x="1758" y="135"/>
                  </a:lnTo>
                  <a:lnTo>
                    <a:pt x="1760" y="124"/>
                  </a:lnTo>
                  <a:lnTo>
                    <a:pt x="1757" y="124"/>
                  </a:lnTo>
                  <a:lnTo>
                    <a:pt x="1746" y="123"/>
                  </a:lnTo>
                  <a:lnTo>
                    <a:pt x="1733" y="121"/>
                  </a:lnTo>
                  <a:lnTo>
                    <a:pt x="1716" y="116"/>
                  </a:lnTo>
                  <a:lnTo>
                    <a:pt x="1700" y="112"/>
                  </a:lnTo>
                  <a:lnTo>
                    <a:pt x="1685" y="105"/>
                  </a:lnTo>
                  <a:lnTo>
                    <a:pt x="1674" y="96"/>
                  </a:lnTo>
                  <a:lnTo>
                    <a:pt x="1668" y="84"/>
                  </a:lnTo>
                  <a:lnTo>
                    <a:pt x="1666" y="62"/>
                  </a:lnTo>
                  <a:lnTo>
                    <a:pt x="1666" y="47"/>
                  </a:lnTo>
                  <a:lnTo>
                    <a:pt x="1665" y="33"/>
                  </a:lnTo>
                  <a:lnTo>
                    <a:pt x="1656" y="21"/>
                  </a:lnTo>
                  <a:lnTo>
                    <a:pt x="1651" y="16"/>
                  </a:lnTo>
                  <a:lnTo>
                    <a:pt x="1645" y="13"/>
                  </a:lnTo>
                  <a:lnTo>
                    <a:pt x="1637" y="8"/>
                  </a:lnTo>
                  <a:lnTo>
                    <a:pt x="1629" y="6"/>
                  </a:lnTo>
                  <a:lnTo>
                    <a:pt x="1620" y="3"/>
                  </a:lnTo>
                  <a:lnTo>
                    <a:pt x="1610" y="1"/>
                  </a:lnTo>
                  <a:lnTo>
                    <a:pt x="1602" y="0"/>
                  </a:lnTo>
                  <a:lnTo>
                    <a:pt x="1593" y="0"/>
                  </a:lnTo>
                  <a:lnTo>
                    <a:pt x="1592" y="0"/>
                  </a:lnTo>
                  <a:lnTo>
                    <a:pt x="1592" y="0"/>
                  </a:lnTo>
                  <a:lnTo>
                    <a:pt x="1591" y="0"/>
                  </a:lnTo>
                  <a:lnTo>
                    <a:pt x="1591" y="0"/>
                  </a:lnTo>
                  <a:lnTo>
                    <a:pt x="1585" y="0"/>
                  </a:lnTo>
                  <a:lnTo>
                    <a:pt x="1579" y="1"/>
                  </a:lnTo>
                  <a:lnTo>
                    <a:pt x="1573" y="1"/>
                  </a:lnTo>
                  <a:lnTo>
                    <a:pt x="1568" y="2"/>
                  </a:lnTo>
                  <a:lnTo>
                    <a:pt x="1559" y="6"/>
                  </a:lnTo>
                  <a:lnTo>
                    <a:pt x="1550" y="10"/>
                  </a:lnTo>
                  <a:lnTo>
                    <a:pt x="1542" y="16"/>
                  </a:lnTo>
                  <a:lnTo>
                    <a:pt x="1533" y="22"/>
                  </a:lnTo>
                  <a:lnTo>
                    <a:pt x="1522" y="28"/>
                  </a:lnTo>
                  <a:lnTo>
                    <a:pt x="1508" y="31"/>
                  </a:lnTo>
                  <a:lnTo>
                    <a:pt x="1490" y="35"/>
                  </a:lnTo>
                  <a:lnTo>
                    <a:pt x="1469" y="36"/>
                  </a:lnTo>
                  <a:lnTo>
                    <a:pt x="1448" y="37"/>
                  </a:lnTo>
                  <a:lnTo>
                    <a:pt x="1433" y="38"/>
                  </a:lnTo>
                  <a:lnTo>
                    <a:pt x="1424" y="40"/>
                  </a:lnTo>
                  <a:lnTo>
                    <a:pt x="1418" y="44"/>
                  </a:lnTo>
                  <a:lnTo>
                    <a:pt x="1416" y="47"/>
                  </a:lnTo>
                  <a:lnTo>
                    <a:pt x="1414" y="51"/>
                  </a:lnTo>
                  <a:lnTo>
                    <a:pt x="1412" y="54"/>
                  </a:lnTo>
                  <a:lnTo>
                    <a:pt x="1410" y="58"/>
                  </a:lnTo>
                  <a:lnTo>
                    <a:pt x="1406" y="59"/>
                  </a:lnTo>
                  <a:lnTo>
                    <a:pt x="1402" y="58"/>
                  </a:lnTo>
                  <a:lnTo>
                    <a:pt x="1398" y="53"/>
                  </a:lnTo>
                  <a:lnTo>
                    <a:pt x="1393" y="48"/>
                  </a:lnTo>
                  <a:lnTo>
                    <a:pt x="1387" y="44"/>
                  </a:lnTo>
                  <a:lnTo>
                    <a:pt x="1379" y="40"/>
                  </a:lnTo>
                  <a:lnTo>
                    <a:pt x="1368" y="38"/>
                  </a:lnTo>
                  <a:lnTo>
                    <a:pt x="1354" y="39"/>
                  </a:lnTo>
                  <a:lnTo>
                    <a:pt x="1341" y="43"/>
                  </a:lnTo>
                  <a:lnTo>
                    <a:pt x="1330" y="45"/>
                  </a:lnTo>
                  <a:lnTo>
                    <a:pt x="1321" y="47"/>
                  </a:lnTo>
                  <a:lnTo>
                    <a:pt x="1314" y="50"/>
                  </a:lnTo>
                  <a:lnTo>
                    <a:pt x="1307" y="51"/>
                  </a:lnTo>
                  <a:lnTo>
                    <a:pt x="1299" y="52"/>
                  </a:lnTo>
                  <a:lnTo>
                    <a:pt x="1291" y="52"/>
                  </a:lnTo>
                  <a:lnTo>
                    <a:pt x="1280" y="51"/>
                  </a:lnTo>
                  <a:lnTo>
                    <a:pt x="1268" y="51"/>
                  </a:lnTo>
                  <a:lnTo>
                    <a:pt x="1259" y="52"/>
                  </a:lnTo>
                  <a:lnTo>
                    <a:pt x="1251" y="54"/>
                  </a:lnTo>
                  <a:lnTo>
                    <a:pt x="1243" y="58"/>
                  </a:lnTo>
                  <a:lnTo>
                    <a:pt x="1233" y="62"/>
                  </a:lnTo>
                  <a:lnTo>
                    <a:pt x="1224" y="66"/>
                  </a:lnTo>
                  <a:lnTo>
                    <a:pt x="1213" y="69"/>
                  </a:lnTo>
                  <a:lnTo>
                    <a:pt x="1199" y="73"/>
                  </a:lnTo>
                  <a:lnTo>
                    <a:pt x="1185" y="77"/>
                  </a:lnTo>
                  <a:lnTo>
                    <a:pt x="1172" y="84"/>
                  </a:lnTo>
                  <a:lnTo>
                    <a:pt x="1160" y="92"/>
                  </a:lnTo>
                  <a:lnTo>
                    <a:pt x="1148" y="101"/>
                  </a:lnTo>
                  <a:lnTo>
                    <a:pt x="1137" y="111"/>
                  </a:lnTo>
                  <a:lnTo>
                    <a:pt x="1123" y="117"/>
                  </a:lnTo>
                  <a:lnTo>
                    <a:pt x="1109" y="122"/>
                  </a:lnTo>
                  <a:lnTo>
                    <a:pt x="1092" y="124"/>
                  </a:lnTo>
                  <a:lnTo>
                    <a:pt x="1077" y="125"/>
                  </a:lnTo>
                  <a:lnTo>
                    <a:pt x="1067" y="129"/>
                  </a:lnTo>
                  <a:lnTo>
                    <a:pt x="1062" y="135"/>
                  </a:lnTo>
                  <a:lnTo>
                    <a:pt x="1057" y="142"/>
                  </a:lnTo>
                  <a:lnTo>
                    <a:pt x="1052" y="150"/>
                  </a:lnTo>
                  <a:lnTo>
                    <a:pt x="1046" y="159"/>
                  </a:lnTo>
                  <a:lnTo>
                    <a:pt x="1035" y="168"/>
                  </a:lnTo>
                  <a:lnTo>
                    <a:pt x="1018" y="176"/>
                  </a:lnTo>
                  <a:lnTo>
                    <a:pt x="1001" y="187"/>
                  </a:lnTo>
                  <a:lnTo>
                    <a:pt x="989" y="200"/>
                  </a:lnTo>
                  <a:lnTo>
                    <a:pt x="983" y="215"/>
                  </a:lnTo>
                  <a:lnTo>
                    <a:pt x="980" y="231"/>
                  </a:lnTo>
                  <a:lnTo>
                    <a:pt x="980" y="248"/>
                  </a:lnTo>
                  <a:lnTo>
                    <a:pt x="981" y="261"/>
                  </a:lnTo>
                  <a:lnTo>
                    <a:pt x="981" y="273"/>
                  </a:lnTo>
                  <a:lnTo>
                    <a:pt x="981" y="280"/>
                  </a:lnTo>
                  <a:lnTo>
                    <a:pt x="979" y="284"/>
                  </a:lnTo>
                  <a:lnTo>
                    <a:pt x="973" y="289"/>
                  </a:lnTo>
                  <a:lnTo>
                    <a:pt x="966" y="295"/>
                  </a:lnTo>
                  <a:lnTo>
                    <a:pt x="958" y="299"/>
                  </a:lnTo>
                  <a:lnTo>
                    <a:pt x="950" y="305"/>
                  </a:lnTo>
                  <a:lnTo>
                    <a:pt x="944" y="309"/>
                  </a:lnTo>
                  <a:lnTo>
                    <a:pt x="939" y="311"/>
                  </a:lnTo>
                  <a:lnTo>
                    <a:pt x="937" y="312"/>
                  </a:lnTo>
                  <a:lnTo>
                    <a:pt x="938" y="312"/>
                  </a:lnTo>
                  <a:lnTo>
                    <a:pt x="942" y="312"/>
                  </a:lnTo>
                  <a:lnTo>
                    <a:pt x="946" y="313"/>
                  </a:lnTo>
                  <a:lnTo>
                    <a:pt x="953" y="314"/>
                  </a:lnTo>
                  <a:lnTo>
                    <a:pt x="960" y="317"/>
                  </a:lnTo>
                  <a:lnTo>
                    <a:pt x="966" y="320"/>
                  </a:lnTo>
                  <a:lnTo>
                    <a:pt x="973" y="325"/>
                  </a:lnTo>
                  <a:lnTo>
                    <a:pt x="978" y="330"/>
                  </a:lnTo>
                  <a:lnTo>
                    <a:pt x="983" y="344"/>
                  </a:lnTo>
                  <a:lnTo>
                    <a:pt x="986" y="358"/>
                  </a:lnTo>
                  <a:lnTo>
                    <a:pt x="987" y="374"/>
                  </a:lnTo>
                  <a:lnTo>
                    <a:pt x="988" y="390"/>
                  </a:lnTo>
                  <a:lnTo>
                    <a:pt x="991" y="405"/>
                  </a:lnTo>
                  <a:lnTo>
                    <a:pt x="991" y="418"/>
                  </a:lnTo>
                  <a:lnTo>
                    <a:pt x="989" y="428"/>
                  </a:lnTo>
                  <a:lnTo>
                    <a:pt x="981" y="438"/>
                  </a:lnTo>
                  <a:lnTo>
                    <a:pt x="973" y="448"/>
                  </a:lnTo>
                  <a:lnTo>
                    <a:pt x="972" y="461"/>
                  </a:lnTo>
                  <a:lnTo>
                    <a:pt x="978" y="472"/>
                  </a:lnTo>
                  <a:lnTo>
                    <a:pt x="993" y="479"/>
                  </a:lnTo>
                  <a:lnTo>
                    <a:pt x="1001" y="480"/>
                  </a:lnTo>
                  <a:lnTo>
                    <a:pt x="1008" y="480"/>
                  </a:lnTo>
                  <a:lnTo>
                    <a:pt x="1012" y="481"/>
                  </a:lnTo>
                  <a:lnTo>
                    <a:pt x="1016" y="481"/>
                  </a:lnTo>
                  <a:lnTo>
                    <a:pt x="1019" y="482"/>
                  </a:lnTo>
                  <a:lnTo>
                    <a:pt x="1024" y="484"/>
                  </a:lnTo>
                  <a:lnTo>
                    <a:pt x="1029" y="486"/>
                  </a:lnTo>
                  <a:lnTo>
                    <a:pt x="1036" y="489"/>
                  </a:lnTo>
                  <a:lnTo>
                    <a:pt x="1044" y="493"/>
                  </a:lnTo>
                  <a:lnTo>
                    <a:pt x="1054" y="493"/>
                  </a:lnTo>
                  <a:lnTo>
                    <a:pt x="1062" y="492"/>
                  </a:lnTo>
                  <a:lnTo>
                    <a:pt x="1069" y="490"/>
                  </a:lnTo>
                  <a:lnTo>
                    <a:pt x="1076" y="488"/>
                  </a:lnTo>
                  <a:lnTo>
                    <a:pt x="1080" y="485"/>
                  </a:lnTo>
                  <a:lnTo>
                    <a:pt x="1084" y="484"/>
                  </a:lnTo>
                  <a:lnTo>
                    <a:pt x="1085" y="482"/>
                  </a:lnTo>
                  <a:lnTo>
                    <a:pt x="1087" y="482"/>
                  </a:lnTo>
                  <a:lnTo>
                    <a:pt x="1093" y="481"/>
                  </a:lnTo>
                  <a:lnTo>
                    <a:pt x="1100" y="480"/>
                  </a:lnTo>
                  <a:lnTo>
                    <a:pt x="1108" y="480"/>
                  </a:lnTo>
                  <a:lnTo>
                    <a:pt x="1114" y="481"/>
                  </a:lnTo>
                  <a:lnTo>
                    <a:pt x="1117" y="484"/>
                  </a:lnTo>
                  <a:lnTo>
                    <a:pt x="1117" y="489"/>
                  </a:lnTo>
                  <a:lnTo>
                    <a:pt x="1110" y="497"/>
                  </a:lnTo>
                  <a:lnTo>
                    <a:pt x="1101" y="507"/>
                  </a:lnTo>
                  <a:lnTo>
                    <a:pt x="1093" y="517"/>
                  </a:lnTo>
                  <a:lnTo>
                    <a:pt x="1086" y="526"/>
                  </a:lnTo>
                  <a:lnTo>
                    <a:pt x="1080" y="535"/>
                  </a:lnTo>
                  <a:lnTo>
                    <a:pt x="1076" y="546"/>
                  </a:lnTo>
                  <a:lnTo>
                    <a:pt x="1072" y="556"/>
                  </a:lnTo>
                  <a:lnTo>
                    <a:pt x="1071" y="566"/>
                  </a:lnTo>
                  <a:lnTo>
                    <a:pt x="1070" y="578"/>
                  </a:lnTo>
                  <a:lnTo>
                    <a:pt x="1070" y="591"/>
                  </a:lnTo>
                  <a:lnTo>
                    <a:pt x="1071" y="603"/>
                  </a:lnTo>
                  <a:lnTo>
                    <a:pt x="1073" y="617"/>
                  </a:lnTo>
                  <a:lnTo>
                    <a:pt x="1077" y="630"/>
                  </a:lnTo>
                  <a:lnTo>
                    <a:pt x="1082" y="641"/>
                  </a:lnTo>
                  <a:lnTo>
                    <a:pt x="1089" y="652"/>
                  </a:lnTo>
                  <a:lnTo>
                    <a:pt x="1100" y="657"/>
                  </a:lnTo>
                  <a:lnTo>
                    <a:pt x="1114" y="660"/>
                  </a:lnTo>
                  <a:lnTo>
                    <a:pt x="1129" y="660"/>
                  </a:lnTo>
                  <a:lnTo>
                    <a:pt x="1142" y="660"/>
                  </a:lnTo>
                  <a:lnTo>
                    <a:pt x="1155" y="660"/>
                  </a:lnTo>
                  <a:lnTo>
                    <a:pt x="1167" y="661"/>
                  </a:lnTo>
                  <a:lnTo>
                    <a:pt x="1177" y="665"/>
                  </a:lnTo>
                  <a:lnTo>
                    <a:pt x="1185" y="672"/>
                  </a:lnTo>
                  <a:lnTo>
                    <a:pt x="1191" y="682"/>
                  </a:lnTo>
                  <a:lnTo>
                    <a:pt x="1195" y="697"/>
                  </a:lnTo>
                  <a:lnTo>
                    <a:pt x="1201" y="726"/>
                  </a:lnTo>
                  <a:lnTo>
                    <a:pt x="1205" y="753"/>
                  </a:lnTo>
                  <a:lnTo>
                    <a:pt x="1201" y="777"/>
                  </a:lnTo>
                  <a:lnTo>
                    <a:pt x="1184" y="799"/>
                  </a:lnTo>
                  <a:lnTo>
                    <a:pt x="1171" y="809"/>
                  </a:lnTo>
                  <a:lnTo>
                    <a:pt x="1157" y="817"/>
                  </a:lnTo>
                  <a:lnTo>
                    <a:pt x="1145" y="826"/>
                  </a:lnTo>
                  <a:lnTo>
                    <a:pt x="1132" y="832"/>
                  </a:lnTo>
                  <a:lnTo>
                    <a:pt x="1119" y="839"/>
                  </a:lnTo>
                  <a:lnTo>
                    <a:pt x="1108" y="847"/>
                  </a:lnTo>
                  <a:lnTo>
                    <a:pt x="1097" y="855"/>
                  </a:lnTo>
                  <a:lnTo>
                    <a:pt x="1088" y="866"/>
                  </a:lnTo>
                  <a:lnTo>
                    <a:pt x="1080" y="877"/>
                  </a:lnTo>
                  <a:lnTo>
                    <a:pt x="1071" y="889"/>
                  </a:lnTo>
                  <a:lnTo>
                    <a:pt x="1063" y="901"/>
                  </a:lnTo>
                  <a:lnTo>
                    <a:pt x="1054" y="912"/>
                  </a:lnTo>
                  <a:lnTo>
                    <a:pt x="1043" y="922"/>
                  </a:lnTo>
                  <a:lnTo>
                    <a:pt x="1034" y="929"/>
                  </a:lnTo>
                  <a:lnTo>
                    <a:pt x="1022" y="934"/>
                  </a:lnTo>
                  <a:lnTo>
                    <a:pt x="1011" y="936"/>
                  </a:lnTo>
                  <a:lnTo>
                    <a:pt x="998" y="935"/>
                  </a:lnTo>
                  <a:lnTo>
                    <a:pt x="986" y="931"/>
                  </a:lnTo>
                  <a:lnTo>
                    <a:pt x="973" y="926"/>
                  </a:lnTo>
                  <a:lnTo>
                    <a:pt x="960" y="920"/>
                  </a:lnTo>
                  <a:lnTo>
                    <a:pt x="948" y="914"/>
                  </a:lnTo>
                  <a:lnTo>
                    <a:pt x="936" y="908"/>
                  </a:lnTo>
                  <a:lnTo>
                    <a:pt x="925" y="903"/>
                  </a:lnTo>
                  <a:lnTo>
                    <a:pt x="914" y="899"/>
                  </a:lnTo>
                  <a:lnTo>
                    <a:pt x="903" y="896"/>
                  </a:lnTo>
                  <a:lnTo>
                    <a:pt x="889" y="891"/>
                  </a:lnTo>
                  <a:lnTo>
                    <a:pt x="874" y="887"/>
                  </a:lnTo>
                  <a:lnTo>
                    <a:pt x="858" y="882"/>
                  </a:lnTo>
                  <a:lnTo>
                    <a:pt x="842" y="878"/>
                  </a:lnTo>
                  <a:lnTo>
                    <a:pt x="829" y="874"/>
                  </a:lnTo>
                  <a:lnTo>
                    <a:pt x="818" y="872"/>
                  </a:lnTo>
                  <a:lnTo>
                    <a:pt x="812" y="869"/>
                  </a:lnTo>
                  <a:lnTo>
                    <a:pt x="807" y="868"/>
                  </a:lnTo>
                  <a:lnTo>
                    <a:pt x="801" y="866"/>
                  </a:lnTo>
                  <a:lnTo>
                    <a:pt x="797" y="863"/>
                  </a:lnTo>
                  <a:lnTo>
                    <a:pt x="792" y="861"/>
                  </a:lnTo>
                  <a:lnTo>
                    <a:pt x="790" y="859"/>
                  </a:lnTo>
                  <a:lnTo>
                    <a:pt x="790" y="855"/>
                  </a:lnTo>
                  <a:lnTo>
                    <a:pt x="793" y="852"/>
                  </a:lnTo>
                  <a:lnTo>
                    <a:pt x="800" y="847"/>
                  </a:lnTo>
                  <a:lnTo>
                    <a:pt x="816" y="836"/>
                  </a:lnTo>
                  <a:lnTo>
                    <a:pt x="827" y="821"/>
                  </a:lnTo>
                  <a:lnTo>
                    <a:pt x="830" y="806"/>
                  </a:lnTo>
                  <a:lnTo>
                    <a:pt x="830" y="792"/>
                  </a:lnTo>
                  <a:lnTo>
                    <a:pt x="830" y="781"/>
                  </a:lnTo>
                  <a:lnTo>
                    <a:pt x="832" y="768"/>
                  </a:lnTo>
                  <a:lnTo>
                    <a:pt x="833" y="753"/>
                  </a:lnTo>
                  <a:lnTo>
                    <a:pt x="830" y="733"/>
                  </a:lnTo>
                  <a:lnTo>
                    <a:pt x="821" y="707"/>
                  </a:lnTo>
                  <a:lnTo>
                    <a:pt x="814" y="678"/>
                  </a:lnTo>
                  <a:lnTo>
                    <a:pt x="814" y="656"/>
                  </a:lnTo>
                  <a:lnTo>
                    <a:pt x="827" y="648"/>
                  </a:lnTo>
                  <a:lnTo>
                    <a:pt x="837" y="649"/>
                  </a:lnTo>
                  <a:lnTo>
                    <a:pt x="847" y="651"/>
                  </a:lnTo>
                  <a:lnTo>
                    <a:pt x="858" y="652"/>
                  </a:lnTo>
                  <a:lnTo>
                    <a:pt x="868" y="652"/>
                  </a:lnTo>
                  <a:lnTo>
                    <a:pt x="877" y="651"/>
                  </a:lnTo>
                  <a:lnTo>
                    <a:pt x="885" y="648"/>
                  </a:lnTo>
                  <a:lnTo>
                    <a:pt x="892" y="646"/>
                  </a:lnTo>
                  <a:lnTo>
                    <a:pt x="896" y="641"/>
                  </a:lnTo>
                  <a:lnTo>
                    <a:pt x="899" y="636"/>
                  </a:lnTo>
                  <a:lnTo>
                    <a:pt x="903" y="631"/>
                  </a:lnTo>
                  <a:lnTo>
                    <a:pt x="907" y="627"/>
                  </a:lnTo>
                  <a:lnTo>
                    <a:pt x="912" y="625"/>
                  </a:lnTo>
                  <a:lnTo>
                    <a:pt x="916" y="624"/>
                  </a:lnTo>
                  <a:lnTo>
                    <a:pt x="922" y="625"/>
                  </a:lnTo>
                  <a:lnTo>
                    <a:pt x="927" y="627"/>
                  </a:lnTo>
                  <a:lnTo>
                    <a:pt x="933" y="633"/>
                  </a:lnTo>
                  <a:lnTo>
                    <a:pt x="939" y="640"/>
                  </a:lnTo>
                  <a:lnTo>
                    <a:pt x="949" y="646"/>
                  </a:lnTo>
                  <a:lnTo>
                    <a:pt x="959" y="653"/>
                  </a:lnTo>
                  <a:lnTo>
                    <a:pt x="969" y="660"/>
                  </a:lnTo>
                  <a:lnTo>
                    <a:pt x="980" y="669"/>
                  </a:lnTo>
                  <a:lnTo>
                    <a:pt x="988" y="678"/>
                  </a:lnTo>
                  <a:lnTo>
                    <a:pt x="994" y="690"/>
                  </a:lnTo>
                  <a:lnTo>
                    <a:pt x="996" y="703"/>
                  </a:lnTo>
                  <a:lnTo>
                    <a:pt x="995" y="717"/>
                  </a:lnTo>
                  <a:lnTo>
                    <a:pt x="991" y="729"/>
                  </a:lnTo>
                  <a:lnTo>
                    <a:pt x="987" y="738"/>
                  </a:lnTo>
                  <a:lnTo>
                    <a:pt x="981" y="746"/>
                  </a:lnTo>
                  <a:lnTo>
                    <a:pt x="973" y="752"/>
                  </a:lnTo>
                  <a:lnTo>
                    <a:pt x="966" y="758"/>
                  </a:lnTo>
                  <a:lnTo>
                    <a:pt x="958" y="762"/>
                  </a:lnTo>
                  <a:lnTo>
                    <a:pt x="951" y="766"/>
                  </a:lnTo>
                  <a:lnTo>
                    <a:pt x="942" y="771"/>
                  </a:lnTo>
                  <a:lnTo>
                    <a:pt x="929" y="778"/>
                  </a:lnTo>
                  <a:lnTo>
                    <a:pt x="915" y="786"/>
                  </a:lnTo>
                  <a:lnTo>
                    <a:pt x="900" y="794"/>
                  </a:lnTo>
                  <a:lnTo>
                    <a:pt x="886" y="804"/>
                  </a:lnTo>
                  <a:lnTo>
                    <a:pt x="875" y="813"/>
                  </a:lnTo>
                  <a:lnTo>
                    <a:pt x="867" y="821"/>
                  </a:lnTo>
                  <a:lnTo>
                    <a:pt x="863" y="829"/>
                  </a:lnTo>
                  <a:lnTo>
                    <a:pt x="863" y="836"/>
                  </a:lnTo>
                  <a:lnTo>
                    <a:pt x="861" y="843"/>
                  </a:lnTo>
                  <a:lnTo>
                    <a:pt x="861" y="850"/>
                  </a:lnTo>
                  <a:lnTo>
                    <a:pt x="861" y="857"/>
                  </a:lnTo>
                  <a:lnTo>
                    <a:pt x="862" y="862"/>
                  </a:lnTo>
                  <a:lnTo>
                    <a:pt x="867" y="867"/>
                  </a:lnTo>
                  <a:lnTo>
                    <a:pt x="874" y="870"/>
                  </a:lnTo>
                  <a:lnTo>
                    <a:pt x="885" y="873"/>
                  </a:lnTo>
                  <a:lnTo>
                    <a:pt x="898" y="875"/>
                  </a:lnTo>
                  <a:lnTo>
                    <a:pt x="910" y="877"/>
                  </a:lnTo>
                  <a:lnTo>
                    <a:pt x="919" y="880"/>
                  </a:lnTo>
                  <a:lnTo>
                    <a:pt x="927" y="883"/>
                  </a:lnTo>
                  <a:lnTo>
                    <a:pt x="934" y="887"/>
                  </a:lnTo>
                  <a:lnTo>
                    <a:pt x="941" y="891"/>
                  </a:lnTo>
                  <a:lnTo>
                    <a:pt x="945" y="895"/>
                  </a:lnTo>
                  <a:lnTo>
                    <a:pt x="951" y="899"/>
                  </a:lnTo>
                  <a:lnTo>
                    <a:pt x="957" y="904"/>
                  </a:lnTo>
                  <a:lnTo>
                    <a:pt x="963" y="907"/>
                  </a:lnTo>
                  <a:lnTo>
                    <a:pt x="968" y="912"/>
                  </a:lnTo>
                  <a:lnTo>
                    <a:pt x="976" y="915"/>
                  </a:lnTo>
                  <a:lnTo>
                    <a:pt x="983" y="919"/>
                  </a:lnTo>
                  <a:lnTo>
                    <a:pt x="993" y="921"/>
                  </a:lnTo>
                  <a:lnTo>
                    <a:pt x="1003" y="921"/>
                  </a:lnTo>
                  <a:lnTo>
                    <a:pt x="1014" y="921"/>
                  </a:lnTo>
                  <a:lnTo>
                    <a:pt x="1026" y="919"/>
                  </a:lnTo>
                  <a:lnTo>
                    <a:pt x="1034" y="915"/>
                  </a:lnTo>
                  <a:lnTo>
                    <a:pt x="1041" y="911"/>
                  </a:lnTo>
                  <a:lnTo>
                    <a:pt x="1046" y="905"/>
                  </a:lnTo>
                  <a:lnTo>
                    <a:pt x="1048" y="898"/>
                  </a:lnTo>
                  <a:lnTo>
                    <a:pt x="1049" y="891"/>
                  </a:lnTo>
                  <a:lnTo>
                    <a:pt x="1049" y="884"/>
                  </a:lnTo>
                  <a:lnTo>
                    <a:pt x="1048" y="877"/>
                  </a:lnTo>
                  <a:lnTo>
                    <a:pt x="1048" y="870"/>
                  </a:lnTo>
                  <a:lnTo>
                    <a:pt x="1050" y="863"/>
                  </a:lnTo>
                  <a:lnTo>
                    <a:pt x="1054" y="857"/>
                  </a:lnTo>
                  <a:lnTo>
                    <a:pt x="1059" y="851"/>
                  </a:lnTo>
                  <a:lnTo>
                    <a:pt x="1067" y="845"/>
                  </a:lnTo>
                  <a:lnTo>
                    <a:pt x="1074" y="839"/>
                  </a:lnTo>
                  <a:lnTo>
                    <a:pt x="1084" y="836"/>
                  </a:lnTo>
                  <a:lnTo>
                    <a:pt x="1092" y="832"/>
                  </a:lnTo>
                  <a:lnTo>
                    <a:pt x="1102" y="830"/>
                  </a:lnTo>
                  <a:lnTo>
                    <a:pt x="1114" y="827"/>
                  </a:lnTo>
                  <a:lnTo>
                    <a:pt x="1127" y="822"/>
                  </a:lnTo>
                  <a:lnTo>
                    <a:pt x="1141" y="816"/>
                  </a:lnTo>
                  <a:lnTo>
                    <a:pt x="1155" y="808"/>
                  </a:lnTo>
                  <a:lnTo>
                    <a:pt x="1167" y="797"/>
                  </a:lnTo>
                  <a:lnTo>
                    <a:pt x="1176" y="783"/>
                  </a:lnTo>
                  <a:lnTo>
                    <a:pt x="1180" y="766"/>
                  </a:lnTo>
                  <a:lnTo>
                    <a:pt x="1183" y="748"/>
                  </a:lnTo>
                  <a:lnTo>
                    <a:pt x="1184" y="733"/>
                  </a:lnTo>
                  <a:lnTo>
                    <a:pt x="1183" y="721"/>
                  </a:lnTo>
                  <a:lnTo>
                    <a:pt x="1180" y="712"/>
                  </a:lnTo>
                  <a:lnTo>
                    <a:pt x="1177" y="703"/>
                  </a:lnTo>
                  <a:lnTo>
                    <a:pt x="1170" y="697"/>
                  </a:lnTo>
                  <a:lnTo>
                    <a:pt x="1162" y="692"/>
                  </a:lnTo>
                  <a:lnTo>
                    <a:pt x="1150" y="688"/>
                  </a:lnTo>
                  <a:lnTo>
                    <a:pt x="1138" y="685"/>
                  </a:lnTo>
                  <a:lnTo>
                    <a:pt x="1125" y="680"/>
                  </a:lnTo>
                  <a:lnTo>
                    <a:pt x="1112" y="676"/>
                  </a:lnTo>
                  <a:lnTo>
                    <a:pt x="1100" y="671"/>
                  </a:lnTo>
                  <a:lnTo>
                    <a:pt x="1087" y="668"/>
                  </a:lnTo>
                  <a:lnTo>
                    <a:pt x="1076" y="667"/>
                  </a:lnTo>
                  <a:lnTo>
                    <a:pt x="1066" y="669"/>
                  </a:lnTo>
                  <a:lnTo>
                    <a:pt x="1058" y="674"/>
                  </a:lnTo>
                  <a:lnTo>
                    <a:pt x="1051" y="680"/>
                  </a:lnTo>
                  <a:lnTo>
                    <a:pt x="1046" y="688"/>
                  </a:lnTo>
                  <a:lnTo>
                    <a:pt x="1041" y="694"/>
                  </a:lnTo>
                  <a:lnTo>
                    <a:pt x="1035" y="700"/>
                  </a:lnTo>
                  <a:lnTo>
                    <a:pt x="1031" y="703"/>
                  </a:lnTo>
                  <a:lnTo>
                    <a:pt x="1026" y="705"/>
                  </a:lnTo>
                  <a:lnTo>
                    <a:pt x="1022" y="702"/>
                  </a:lnTo>
                  <a:lnTo>
                    <a:pt x="1018" y="697"/>
                  </a:lnTo>
                  <a:lnTo>
                    <a:pt x="1013" y="687"/>
                  </a:lnTo>
                  <a:lnTo>
                    <a:pt x="1009" y="677"/>
                  </a:lnTo>
                  <a:lnTo>
                    <a:pt x="1003" y="667"/>
                  </a:lnTo>
                  <a:lnTo>
                    <a:pt x="995" y="655"/>
                  </a:lnTo>
                  <a:lnTo>
                    <a:pt x="986" y="644"/>
                  </a:lnTo>
                  <a:lnTo>
                    <a:pt x="973" y="632"/>
                  </a:lnTo>
                  <a:lnTo>
                    <a:pt x="957" y="622"/>
                  </a:lnTo>
                  <a:lnTo>
                    <a:pt x="937" y="611"/>
                  </a:lnTo>
                  <a:lnTo>
                    <a:pt x="937" y="601"/>
                  </a:lnTo>
                  <a:lnTo>
                    <a:pt x="934" y="577"/>
                  </a:lnTo>
                  <a:lnTo>
                    <a:pt x="925" y="555"/>
                  </a:lnTo>
                  <a:lnTo>
                    <a:pt x="907" y="548"/>
                  </a:lnTo>
                  <a:lnTo>
                    <a:pt x="897" y="550"/>
                  </a:lnTo>
                  <a:lnTo>
                    <a:pt x="886" y="553"/>
                  </a:lnTo>
                  <a:lnTo>
                    <a:pt x="877" y="554"/>
                  </a:lnTo>
                  <a:lnTo>
                    <a:pt x="869" y="554"/>
                  </a:lnTo>
                  <a:lnTo>
                    <a:pt x="862" y="553"/>
                  </a:lnTo>
                  <a:lnTo>
                    <a:pt x="857" y="549"/>
                  </a:lnTo>
                  <a:lnTo>
                    <a:pt x="852" y="545"/>
                  </a:lnTo>
                  <a:lnTo>
                    <a:pt x="848" y="538"/>
                  </a:lnTo>
                  <a:lnTo>
                    <a:pt x="847" y="530"/>
                  </a:lnTo>
                  <a:lnTo>
                    <a:pt x="848" y="519"/>
                  </a:lnTo>
                  <a:lnTo>
                    <a:pt x="850" y="509"/>
                  </a:lnTo>
                  <a:lnTo>
                    <a:pt x="852" y="497"/>
                  </a:lnTo>
                  <a:lnTo>
                    <a:pt x="852" y="485"/>
                  </a:lnTo>
                  <a:lnTo>
                    <a:pt x="851" y="471"/>
                  </a:lnTo>
                  <a:lnTo>
                    <a:pt x="844" y="455"/>
                  </a:lnTo>
                  <a:lnTo>
                    <a:pt x="833" y="438"/>
                  </a:lnTo>
                  <a:lnTo>
                    <a:pt x="926" y="324"/>
                  </a:lnTo>
                  <a:lnTo>
                    <a:pt x="818" y="419"/>
                  </a:lnTo>
                  <a:lnTo>
                    <a:pt x="816" y="419"/>
                  </a:lnTo>
                  <a:lnTo>
                    <a:pt x="812" y="418"/>
                  </a:lnTo>
                  <a:lnTo>
                    <a:pt x="805" y="417"/>
                  </a:lnTo>
                  <a:lnTo>
                    <a:pt x="797" y="416"/>
                  </a:lnTo>
                  <a:lnTo>
                    <a:pt x="787" y="417"/>
                  </a:lnTo>
                  <a:lnTo>
                    <a:pt x="779" y="418"/>
                  </a:lnTo>
                  <a:lnTo>
                    <a:pt x="774" y="421"/>
                  </a:lnTo>
                  <a:lnTo>
                    <a:pt x="770" y="427"/>
                  </a:lnTo>
                  <a:lnTo>
                    <a:pt x="770" y="441"/>
                  </a:lnTo>
                  <a:lnTo>
                    <a:pt x="770" y="454"/>
                  </a:lnTo>
                  <a:lnTo>
                    <a:pt x="767" y="461"/>
                  </a:lnTo>
                  <a:lnTo>
                    <a:pt x="756" y="456"/>
                  </a:lnTo>
                  <a:lnTo>
                    <a:pt x="747" y="451"/>
                  </a:lnTo>
                  <a:lnTo>
                    <a:pt x="738" y="446"/>
                  </a:lnTo>
                  <a:lnTo>
                    <a:pt x="729" y="441"/>
                  </a:lnTo>
                  <a:lnTo>
                    <a:pt x="720" y="436"/>
                  </a:lnTo>
                  <a:lnTo>
                    <a:pt x="714" y="432"/>
                  </a:lnTo>
                  <a:lnTo>
                    <a:pt x="709" y="426"/>
                  </a:lnTo>
                  <a:lnTo>
                    <a:pt x="707" y="421"/>
                  </a:lnTo>
                  <a:lnTo>
                    <a:pt x="708" y="416"/>
                  </a:lnTo>
                  <a:lnTo>
                    <a:pt x="712" y="405"/>
                  </a:lnTo>
                  <a:lnTo>
                    <a:pt x="712" y="396"/>
                  </a:lnTo>
                  <a:lnTo>
                    <a:pt x="707" y="390"/>
                  </a:lnTo>
                  <a:lnTo>
                    <a:pt x="691" y="390"/>
                  </a:lnTo>
                  <a:lnTo>
                    <a:pt x="674" y="398"/>
                  </a:lnTo>
                  <a:lnTo>
                    <a:pt x="669" y="414"/>
                  </a:lnTo>
                  <a:lnTo>
                    <a:pt x="667" y="433"/>
                  </a:lnTo>
                  <a:lnTo>
                    <a:pt x="669" y="449"/>
                  </a:lnTo>
                  <a:lnTo>
                    <a:pt x="667" y="467"/>
                  </a:lnTo>
                  <a:lnTo>
                    <a:pt x="663" y="490"/>
                  </a:lnTo>
                  <a:lnTo>
                    <a:pt x="656" y="513"/>
                  </a:lnTo>
                  <a:lnTo>
                    <a:pt x="647" y="530"/>
                  </a:lnTo>
                  <a:lnTo>
                    <a:pt x="637" y="543"/>
                  </a:lnTo>
                  <a:lnTo>
                    <a:pt x="634" y="563"/>
                  </a:lnTo>
                  <a:lnTo>
                    <a:pt x="632" y="585"/>
                  </a:lnTo>
                  <a:lnTo>
                    <a:pt x="632" y="608"/>
                  </a:lnTo>
                  <a:lnTo>
                    <a:pt x="628" y="640"/>
                  </a:lnTo>
                  <a:lnTo>
                    <a:pt x="621" y="685"/>
                  </a:lnTo>
                  <a:lnTo>
                    <a:pt x="611" y="730"/>
                  </a:lnTo>
                  <a:lnTo>
                    <a:pt x="602" y="762"/>
                  </a:lnTo>
                  <a:lnTo>
                    <a:pt x="597" y="777"/>
                  </a:lnTo>
                  <a:lnTo>
                    <a:pt x="590" y="798"/>
                  </a:lnTo>
                  <a:lnTo>
                    <a:pt x="582" y="822"/>
                  </a:lnTo>
                  <a:lnTo>
                    <a:pt x="573" y="850"/>
                  </a:lnTo>
                  <a:lnTo>
                    <a:pt x="561" y="878"/>
                  </a:lnTo>
                  <a:lnTo>
                    <a:pt x="549" y="907"/>
                  </a:lnTo>
                  <a:lnTo>
                    <a:pt x="536" y="933"/>
                  </a:lnTo>
                  <a:lnTo>
                    <a:pt x="521" y="954"/>
                  </a:lnTo>
                  <a:lnTo>
                    <a:pt x="505" y="974"/>
                  </a:lnTo>
                  <a:lnTo>
                    <a:pt x="489" y="996"/>
                  </a:lnTo>
                  <a:lnTo>
                    <a:pt x="473" y="1017"/>
                  </a:lnTo>
                  <a:lnTo>
                    <a:pt x="457" y="1037"/>
                  </a:lnTo>
                  <a:lnTo>
                    <a:pt x="442" y="1057"/>
                  </a:lnTo>
                  <a:lnTo>
                    <a:pt x="428" y="1074"/>
                  </a:lnTo>
                  <a:lnTo>
                    <a:pt x="416" y="1089"/>
                  </a:lnTo>
                  <a:lnTo>
                    <a:pt x="406" y="1101"/>
                  </a:lnTo>
                  <a:lnTo>
                    <a:pt x="397" y="1111"/>
                  </a:lnTo>
                  <a:lnTo>
                    <a:pt x="387" y="1124"/>
                  </a:lnTo>
                  <a:lnTo>
                    <a:pt x="378" y="1136"/>
                  </a:lnTo>
                  <a:lnTo>
                    <a:pt x="368" y="1149"/>
                  </a:lnTo>
                  <a:lnTo>
                    <a:pt x="360" y="1162"/>
                  </a:lnTo>
                  <a:lnTo>
                    <a:pt x="353" y="1174"/>
                  </a:lnTo>
                  <a:lnTo>
                    <a:pt x="348" y="1185"/>
                  </a:lnTo>
                  <a:lnTo>
                    <a:pt x="347" y="1193"/>
                  </a:lnTo>
                  <a:lnTo>
                    <a:pt x="347" y="1209"/>
                  </a:lnTo>
                  <a:lnTo>
                    <a:pt x="350" y="1227"/>
                  </a:lnTo>
                  <a:lnTo>
                    <a:pt x="360" y="1246"/>
                  </a:lnTo>
                  <a:lnTo>
                    <a:pt x="377" y="1260"/>
                  </a:lnTo>
                  <a:lnTo>
                    <a:pt x="387" y="1264"/>
                  </a:lnTo>
                  <a:lnTo>
                    <a:pt x="398" y="1270"/>
                  </a:lnTo>
                  <a:lnTo>
                    <a:pt x="408" y="1275"/>
                  </a:lnTo>
                  <a:lnTo>
                    <a:pt x="420" y="1280"/>
                  </a:lnTo>
                  <a:lnTo>
                    <a:pt x="430" y="1286"/>
                  </a:lnTo>
                  <a:lnTo>
                    <a:pt x="440" y="1292"/>
                  </a:lnTo>
                  <a:lnTo>
                    <a:pt x="451" y="1299"/>
                  </a:lnTo>
                  <a:lnTo>
                    <a:pt x="461" y="1307"/>
                  </a:lnTo>
                  <a:lnTo>
                    <a:pt x="473" y="1316"/>
                  </a:lnTo>
                  <a:lnTo>
                    <a:pt x="486" y="1324"/>
                  </a:lnTo>
                  <a:lnTo>
                    <a:pt x="501" y="1332"/>
                  </a:lnTo>
                  <a:lnTo>
                    <a:pt x="518" y="1338"/>
                  </a:lnTo>
                  <a:lnTo>
                    <a:pt x="534" y="1344"/>
                  </a:lnTo>
                  <a:lnTo>
                    <a:pt x="550" y="1346"/>
                  </a:lnTo>
                  <a:lnTo>
                    <a:pt x="567" y="1346"/>
                  </a:lnTo>
                  <a:lnTo>
                    <a:pt x="583" y="1344"/>
                  </a:lnTo>
                  <a:lnTo>
                    <a:pt x="598" y="1340"/>
                  </a:lnTo>
                  <a:lnTo>
                    <a:pt x="610" y="1336"/>
                  </a:lnTo>
                  <a:lnTo>
                    <a:pt x="620" y="1332"/>
                  </a:lnTo>
                  <a:lnTo>
                    <a:pt x="628" y="1329"/>
                  </a:lnTo>
                  <a:lnTo>
                    <a:pt x="635" y="1325"/>
                  </a:lnTo>
                  <a:lnTo>
                    <a:pt x="642" y="1322"/>
                  </a:lnTo>
                  <a:lnTo>
                    <a:pt x="651" y="1319"/>
                  </a:lnTo>
                  <a:lnTo>
                    <a:pt x="661" y="1318"/>
                  </a:lnTo>
                  <a:lnTo>
                    <a:pt x="671" y="1318"/>
                  </a:lnTo>
                  <a:lnTo>
                    <a:pt x="680" y="1319"/>
                  </a:lnTo>
                  <a:lnTo>
                    <a:pt x="688" y="1323"/>
                  </a:lnTo>
                  <a:lnTo>
                    <a:pt x="694" y="1327"/>
                  </a:lnTo>
                  <a:lnTo>
                    <a:pt x="696" y="1332"/>
                  </a:lnTo>
                  <a:lnTo>
                    <a:pt x="696" y="1337"/>
                  </a:lnTo>
                  <a:lnTo>
                    <a:pt x="692" y="1340"/>
                  </a:lnTo>
                  <a:lnTo>
                    <a:pt x="684" y="1344"/>
                  </a:lnTo>
                  <a:lnTo>
                    <a:pt x="671" y="1347"/>
                  </a:lnTo>
                  <a:lnTo>
                    <a:pt x="655" y="1352"/>
                  </a:lnTo>
                  <a:lnTo>
                    <a:pt x="636" y="1357"/>
                  </a:lnTo>
                  <a:lnTo>
                    <a:pt x="618" y="1363"/>
                  </a:lnTo>
                  <a:lnTo>
                    <a:pt x="601" y="1369"/>
                  </a:lnTo>
                  <a:lnTo>
                    <a:pt x="584" y="1372"/>
                  </a:lnTo>
                  <a:lnTo>
                    <a:pt x="571" y="1376"/>
                  </a:lnTo>
                  <a:lnTo>
                    <a:pt x="561" y="1377"/>
                  </a:lnTo>
                  <a:lnTo>
                    <a:pt x="554" y="1376"/>
                  </a:lnTo>
                  <a:lnTo>
                    <a:pt x="548" y="1372"/>
                  </a:lnTo>
                  <a:lnTo>
                    <a:pt x="541" y="1369"/>
                  </a:lnTo>
                  <a:lnTo>
                    <a:pt x="534" y="1365"/>
                  </a:lnTo>
                  <a:lnTo>
                    <a:pt x="528" y="1363"/>
                  </a:lnTo>
                  <a:lnTo>
                    <a:pt x="521" y="1363"/>
                  </a:lnTo>
                  <a:lnTo>
                    <a:pt x="515" y="1367"/>
                  </a:lnTo>
                  <a:lnTo>
                    <a:pt x="510" y="1374"/>
                  </a:lnTo>
                  <a:lnTo>
                    <a:pt x="503" y="1383"/>
                  </a:lnTo>
                  <a:lnTo>
                    <a:pt x="496" y="1390"/>
                  </a:lnTo>
                  <a:lnTo>
                    <a:pt x="486" y="1395"/>
                  </a:lnTo>
                  <a:lnTo>
                    <a:pt x="477" y="1399"/>
                  </a:lnTo>
                  <a:lnTo>
                    <a:pt x="467" y="1402"/>
                  </a:lnTo>
                  <a:lnTo>
                    <a:pt x="458" y="1403"/>
                  </a:lnTo>
                  <a:lnTo>
                    <a:pt x="448" y="1405"/>
                  </a:lnTo>
                  <a:lnTo>
                    <a:pt x="439" y="1403"/>
                  </a:lnTo>
                  <a:lnTo>
                    <a:pt x="430" y="1401"/>
                  </a:lnTo>
                  <a:lnTo>
                    <a:pt x="417" y="1399"/>
                  </a:lnTo>
                  <a:lnTo>
                    <a:pt x="405" y="1398"/>
                  </a:lnTo>
                  <a:lnTo>
                    <a:pt x="393" y="1397"/>
                  </a:lnTo>
                  <a:lnTo>
                    <a:pt x="383" y="1395"/>
                  </a:lnTo>
                  <a:lnTo>
                    <a:pt x="376" y="1397"/>
                  </a:lnTo>
                  <a:lnTo>
                    <a:pt x="374" y="1399"/>
                  </a:lnTo>
                  <a:lnTo>
                    <a:pt x="377" y="1403"/>
                  </a:lnTo>
                  <a:lnTo>
                    <a:pt x="389" y="1413"/>
                  </a:lnTo>
                  <a:lnTo>
                    <a:pt x="395" y="1421"/>
                  </a:lnTo>
                  <a:lnTo>
                    <a:pt x="394" y="1425"/>
                  </a:lnTo>
                  <a:lnTo>
                    <a:pt x="384" y="1425"/>
                  </a:lnTo>
                  <a:lnTo>
                    <a:pt x="375" y="1424"/>
                  </a:lnTo>
                  <a:lnTo>
                    <a:pt x="365" y="1423"/>
                  </a:lnTo>
                  <a:lnTo>
                    <a:pt x="355" y="1423"/>
                  </a:lnTo>
                  <a:lnTo>
                    <a:pt x="346" y="1423"/>
                  </a:lnTo>
                  <a:lnTo>
                    <a:pt x="337" y="1424"/>
                  </a:lnTo>
                  <a:lnTo>
                    <a:pt x="330" y="1428"/>
                  </a:lnTo>
                  <a:lnTo>
                    <a:pt x="324" y="1433"/>
                  </a:lnTo>
                  <a:lnTo>
                    <a:pt x="322" y="1440"/>
                  </a:lnTo>
                  <a:lnTo>
                    <a:pt x="322" y="1448"/>
                  </a:lnTo>
                  <a:lnTo>
                    <a:pt x="325" y="1458"/>
                  </a:lnTo>
                  <a:lnTo>
                    <a:pt x="332" y="1466"/>
                  </a:lnTo>
                  <a:lnTo>
                    <a:pt x="340" y="1475"/>
                  </a:lnTo>
                  <a:lnTo>
                    <a:pt x="349" y="1482"/>
                  </a:lnTo>
                  <a:lnTo>
                    <a:pt x="360" y="1488"/>
                  </a:lnTo>
                  <a:lnTo>
                    <a:pt x="370" y="1493"/>
                  </a:lnTo>
                  <a:lnTo>
                    <a:pt x="380" y="1496"/>
                  </a:lnTo>
                  <a:lnTo>
                    <a:pt x="391" y="1497"/>
                  </a:lnTo>
                  <a:lnTo>
                    <a:pt x="402" y="1498"/>
                  </a:lnTo>
                  <a:lnTo>
                    <a:pt x="414" y="1500"/>
                  </a:lnTo>
                  <a:lnTo>
                    <a:pt x="425" y="1502"/>
                  </a:lnTo>
                  <a:lnTo>
                    <a:pt x="436" y="1507"/>
                  </a:lnTo>
                  <a:lnTo>
                    <a:pt x="445" y="1511"/>
                  </a:lnTo>
                  <a:lnTo>
                    <a:pt x="451" y="1517"/>
                  </a:lnTo>
                  <a:lnTo>
                    <a:pt x="454" y="1524"/>
                  </a:lnTo>
                  <a:lnTo>
                    <a:pt x="453" y="1538"/>
                  </a:lnTo>
                  <a:lnTo>
                    <a:pt x="447" y="1546"/>
                  </a:lnTo>
                  <a:lnTo>
                    <a:pt x="437" y="1550"/>
                  </a:lnTo>
                  <a:lnTo>
                    <a:pt x="424" y="1551"/>
                  </a:lnTo>
                  <a:lnTo>
                    <a:pt x="416" y="1551"/>
                  </a:lnTo>
                  <a:lnTo>
                    <a:pt x="408" y="1551"/>
                  </a:lnTo>
                  <a:lnTo>
                    <a:pt x="399" y="1550"/>
                  </a:lnTo>
                  <a:lnTo>
                    <a:pt x="390" y="1549"/>
                  </a:lnTo>
                  <a:lnTo>
                    <a:pt x="382" y="1546"/>
                  </a:lnTo>
                  <a:lnTo>
                    <a:pt x="372" y="1543"/>
                  </a:lnTo>
                  <a:lnTo>
                    <a:pt x="365" y="1538"/>
                  </a:lnTo>
                  <a:lnTo>
                    <a:pt x="359" y="1532"/>
                  </a:lnTo>
                  <a:lnTo>
                    <a:pt x="353" y="1526"/>
                  </a:lnTo>
                  <a:lnTo>
                    <a:pt x="347" y="1517"/>
                  </a:lnTo>
                  <a:lnTo>
                    <a:pt x="341" y="1509"/>
                  </a:lnTo>
                  <a:lnTo>
                    <a:pt x="335" y="1502"/>
                  </a:lnTo>
                  <a:lnTo>
                    <a:pt x="330" y="1496"/>
                  </a:lnTo>
                  <a:lnTo>
                    <a:pt x="323" y="1491"/>
                  </a:lnTo>
                  <a:lnTo>
                    <a:pt x="317" y="1486"/>
                  </a:lnTo>
                  <a:lnTo>
                    <a:pt x="310" y="1484"/>
                  </a:lnTo>
                  <a:lnTo>
                    <a:pt x="302" y="1483"/>
                  </a:lnTo>
                  <a:lnTo>
                    <a:pt x="293" y="1481"/>
                  </a:lnTo>
                  <a:lnTo>
                    <a:pt x="284" y="1477"/>
                  </a:lnTo>
                  <a:lnTo>
                    <a:pt x="274" y="1474"/>
                  </a:lnTo>
                  <a:lnTo>
                    <a:pt x="267" y="1470"/>
                  </a:lnTo>
                  <a:lnTo>
                    <a:pt x="263" y="1467"/>
                  </a:lnTo>
                  <a:lnTo>
                    <a:pt x="262" y="1462"/>
                  </a:lnTo>
                  <a:lnTo>
                    <a:pt x="266" y="1459"/>
                  </a:lnTo>
                  <a:lnTo>
                    <a:pt x="271" y="1453"/>
                  </a:lnTo>
                  <a:lnTo>
                    <a:pt x="273" y="1447"/>
                  </a:lnTo>
                  <a:lnTo>
                    <a:pt x="271" y="1440"/>
                  </a:lnTo>
                  <a:lnTo>
                    <a:pt x="266" y="1433"/>
                  </a:lnTo>
                  <a:lnTo>
                    <a:pt x="258" y="1428"/>
                  </a:lnTo>
                  <a:lnTo>
                    <a:pt x="248" y="1424"/>
                  </a:lnTo>
                  <a:lnTo>
                    <a:pt x="235" y="1423"/>
                  </a:lnTo>
                  <a:lnTo>
                    <a:pt x="221" y="1425"/>
                  </a:lnTo>
                  <a:lnTo>
                    <a:pt x="208" y="1428"/>
                  </a:lnTo>
                  <a:lnTo>
                    <a:pt x="195" y="1429"/>
                  </a:lnTo>
                  <a:lnTo>
                    <a:pt x="186" y="1429"/>
                  </a:lnTo>
                  <a:lnTo>
                    <a:pt x="176" y="1428"/>
                  </a:lnTo>
                  <a:lnTo>
                    <a:pt x="168" y="1427"/>
                  </a:lnTo>
                  <a:lnTo>
                    <a:pt x="161" y="1425"/>
                  </a:lnTo>
                  <a:lnTo>
                    <a:pt x="155" y="1425"/>
                  </a:lnTo>
                  <a:lnTo>
                    <a:pt x="148" y="1425"/>
                  </a:lnTo>
                  <a:lnTo>
                    <a:pt x="140" y="1427"/>
                  </a:lnTo>
                  <a:lnTo>
                    <a:pt x="130" y="1428"/>
                  </a:lnTo>
                  <a:lnTo>
                    <a:pt x="120" y="1430"/>
                  </a:lnTo>
                  <a:lnTo>
                    <a:pt x="110" y="1431"/>
                  </a:lnTo>
                  <a:lnTo>
                    <a:pt x="99" y="1433"/>
                  </a:lnTo>
                  <a:lnTo>
                    <a:pt x="89" y="1437"/>
                  </a:lnTo>
                  <a:lnTo>
                    <a:pt x="81" y="1440"/>
                  </a:lnTo>
                  <a:lnTo>
                    <a:pt x="74" y="1444"/>
                  </a:lnTo>
                  <a:lnTo>
                    <a:pt x="63" y="1453"/>
                  </a:lnTo>
                  <a:lnTo>
                    <a:pt x="59" y="1464"/>
                  </a:lnTo>
                  <a:lnTo>
                    <a:pt x="61" y="1479"/>
                  </a:lnTo>
                  <a:lnTo>
                    <a:pt x="74" y="1496"/>
                  </a:lnTo>
                  <a:lnTo>
                    <a:pt x="83" y="1505"/>
                  </a:lnTo>
                  <a:lnTo>
                    <a:pt x="91" y="1514"/>
                  </a:lnTo>
                  <a:lnTo>
                    <a:pt x="99" y="1523"/>
                  </a:lnTo>
                  <a:lnTo>
                    <a:pt x="107" y="1531"/>
                  </a:lnTo>
                  <a:lnTo>
                    <a:pt x="114" y="1538"/>
                  </a:lnTo>
                  <a:lnTo>
                    <a:pt x="122" y="1543"/>
                  </a:lnTo>
                  <a:lnTo>
                    <a:pt x="131" y="1545"/>
                  </a:lnTo>
                  <a:lnTo>
                    <a:pt x="141" y="1543"/>
                  </a:lnTo>
                  <a:lnTo>
                    <a:pt x="150" y="1539"/>
                  </a:lnTo>
                  <a:lnTo>
                    <a:pt x="158" y="1536"/>
                  </a:lnTo>
                  <a:lnTo>
                    <a:pt x="165" y="1535"/>
                  </a:lnTo>
                  <a:lnTo>
                    <a:pt x="171" y="1534"/>
                  </a:lnTo>
                  <a:lnTo>
                    <a:pt x="175" y="1534"/>
                  </a:lnTo>
                  <a:lnTo>
                    <a:pt x="179" y="1535"/>
                  </a:lnTo>
                  <a:lnTo>
                    <a:pt x="180" y="1538"/>
                  </a:lnTo>
                  <a:lnTo>
                    <a:pt x="181" y="1543"/>
                  </a:lnTo>
                  <a:lnTo>
                    <a:pt x="183" y="1550"/>
                  </a:lnTo>
                  <a:lnTo>
                    <a:pt x="189" y="1558"/>
                  </a:lnTo>
                  <a:lnTo>
                    <a:pt x="197" y="1568"/>
                  </a:lnTo>
                  <a:lnTo>
                    <a:pt x="208" y="1577"/>
                  </a:lnTo>
                  <a:lnTo>
                    <a:pt x="219" y="1585"/>
                  </a:lnTo>
                  <a:lnTo>
                    <a:pt x="229" y="1592"/>
                  </a:lnTo>
                  <a:lnTo>
                    <a:pt x="240" y="1596"/>
                  </a:lnTo>
                  <a:lnTo>
                    <a:pt x="248" y="1595"/>
                  </a:lnTo>
                  <a:lnTo>
                    <a:pt x="254" y="1591"/>
                  </a:lnTo>
                  <a:lnTo>
                    <a:pt x="258" y="1585"/>
                  </a:lnTo>
                  <a:lnTo>
                    <a:pt x="262" y="1580"/>
                  </a:lnTo>
                  <a:lnTo>
                    <a:pt x="265" y="1573"/>
                  </a:lnTo>
                  <a:lnTo>
                    <a:pt x="267" y="1566"/>
                  </a:lnTo>
                  <a:lnTo>
                    <a:pt x="272" y="1560"/>
                  </a:lnTo>
                  <a:lnTo>
                    <a:pt x="278" y="1554"/>
                  </a:lnTo>
                  <a:lnTo>
                    <a:pt x="285" y="1551"/>
                  </a:lnTo>
                  <a:lnTo>
                    <a:pt x="293" y="1549"/>
                  </a:lnTo>
                  <a:lnTo>
                    <a:pt x="300" y="1547"/>
                  </a:lnTo>
                  <a:lnTo>
                    <a:pt x="306" y="1546"/>
                  </a:lnTo>
                  <a:lnTo>
                    <a:pt x="311" y="1547"/>
                  </a:lnTo>
                  <a:lnTo>
                    <a:pt x="316" y="1550"/>
                  </a:lnTo>
                  <a:lnTo>
                    <a:pt x="322" y="1552"/>
                  </a:lnTo>
                  <a:lnTo>
                    <a:pt x="326" y="1557"/>
                  </a:lnTo>
                  <a:lnTo>
                    <a:pt x="332" y="1561"/>
                  </a:lnTo>
                  <a:lnTo>
                    <a:pt x="339" y="1566"/>
                  </a:lnTo>
                  <a:lnTo>
                    <a:pt x="346" y="1570"/>
                  </a:lnTo>
                  <a:lnTo>
                    <a:pt x="355" y="1574"/>
                  </a:lnTo>
                  <a:lnTo>
                    <a:pt x="364" y="1576"/>
                  </a:lnTo>
                  <a:lnTo>
                    <a:pt x="372" y="1577"/>
                  </a:lnTo>
                  <a:lnTo>
                    <a:pt x="382" y="1578"/>
                  </a:lnTo>
                  <a:lnTo>
                    <a:pt x="389" y="1580"/>
                  </a:lnTo>
                  <a:lnTo>
                    <a:pt x="395" y="1580"/>
                  </a:lnTo>
                  <a:lnTo>
                    <a:pt x="401" y="1580"/>
                  </a:lnTo>
                  <a:lnTo>
                    <a:pt x="407" y="1578"/>
                  </a:lnTo>
                  <a:lnTo>
                    <a:pt x="412" y="1578"/>
                  </a:lnTo>
                  <a:lnTo>
                    <a:pt x="416" y="1577"/>
                  </a:lnTo>
                  <a:lnTo>
                    <a:pt x="421" y="1577"/>
                  </a:lnTo>
                  <a:lnTo>
                    <a:pt x="425" y="1578"/>
                  </a:lnTo>
                  <a:lnTo>
                    <a:pt x="429" y="1581"/>
                  </a:lnTo>
                  <a:lnTo>
                    <a:pt x="432" y="1584"/>
                  </a:lnTo>
                  <a:lnTo>
                    <a:pt x="436" y="1592"/>
                  </a:lnTo>
                  <a:lnTo>
                    <a:pt x="437" y="1600"/>
                  </a:lnTo>
                  <a:lnTo>
                    <a:pt x="432" y="1607"/>
                  </a:lnTo>
                  <a:lnTo>
                    <a:pt x="424" y="1610"/>
                  </a:lnTo>
                  <a:lnTo>
                    <a:pt x="418" y="1611"/>
                  </a:lnTo>
                  <a:lnTo>
                    <a:pt x="414" y="1612"/>
                  </a:lnTo>
                  <a:lnTo>
                    <a:pt x="408" y="1615"/>
                  </a:lnTo>
                  <a:lnTo>
                    <a:pt x="402" y="1618"/>
                  </a:lnTo>
                  <a:lnTo>
                    <a:pt x="395" y="1620"/>
                  </a:lnTo>
                  <a:lnTo>
                    <a:pt x="389" y="1622"/>
                  </a:lnTo>
                  <a:lnTo>
                    <a:pt x="382" y="1622"/>
                  </a:lnTo>
                  <a:lnTo>
                    <a:pt x="374" y="1621"/>
                  </a:lnTo>
                  <a:lnTo>
                    <a:pt x="365" y="1619"/>
                  </a:lnTo>
                  <a:lnTo>
                    <a:pt x="357" y="1616"/>
                  </a:lnTo>
                  <a:lnTo>
                    <a:pt x="352" y="1614"/>
                  </a:lnTo>
                  <a:lnTo>
                    <a:pt x="346" y="1613"/>
                  </a:lnTo>
                  <a:lnTo>
                    <a:pt x="340" y="1611"/>
                  </a:lnTo>
                  <a:lnTo>
                    <a:pt x="337" y="1608"/>
                  </a:lnTo>
                  <a:lnTo>
                    <a:pt x="334" y="1606"/>
                  </a:lnTo>
                  <a:lnTo>
                    <a:pt x="332" y="1603"/>
                  </a:lnTo>
                  <a:lnTo>
                    <a:pt x="327" y="1593"/>
                  </a:lnTo>
                  <a:lnTo>
                    <a:pt x="320" y="1584"/>
                  </a:lnTo>
                  <a:lnTo>
                    <a:pt x="311" y="1582"/>
                  </a:lnTo>
                  <a:lnTo>
                    <a:pt x="303" y="1591"/>
                  </a:lnTo>
                  <a:lnTo>
                    <a:pt x="297" y="1599"/>
                  </a:lnTo>
                  <a:lnTo>
                    <a:pt x="287" y="1607"/>
                  </a:lnTo>
                  <a:lnTo>
                    <a:pt x="276" y="1614"/>
                  </a:lnTo>
                  <a:lnTo>
                    <a:pt x="262" y="1620"/>
                  </a:lnTo>
                  <a:lnTo>
                    <a:pt x="247" y="1625"/>
                  </a:lnTo>
                  <a:lnTo>
                    <a:pt x="231" y="1627"/>
                  </a:lnTo>
                  <a:lnTo>
                    <a:pt x="217" y="1627"/>
                  </a:lnTo>
                  <a:lnTo>
                    <a:pt x="203" y="1625"/>
                  </a:lnTo>
                  <a:lnTo>
                    <a:pt x="191" y="1620"/>
                  </a:lnTo>
                  <a:lnTo>
                    <a:pt x="181" y="1615"/>
                  </a:lnTo>
                  <a:lnTo>
                    <a:pt x="172" y="1611"/>
                  </a:lnTo>
                  <a:lnTo>
                    <a:pt x="164" y="1606"/>
                  </a:lnTo>
                  <a:lnTo>
                    <a:pt x="156" y="1602"/>
                  </a:lnTo>
                  <a:lnTo>
                    <a:pt x="149" y="1598"/>
                  </a:lnTo>
                  <a:lnTo>
                    <a:pt x="141" y="1595"/>
                  </a:lnTo>
                  <a:lnTo>
                    <a:pt x="133" y="1591"/>
                  </a:lnTo>
                  <a:lnTo>
                    <a:pt x="125" y="1588"/>
                  </a:lnTo>
                  <a:lnTo>
                    <a:pt x="116" y="1585"/>
                  </a:lnTo>
                  <a:lnTo>
                    <a:pt x="110" y="1582"/>
                  </a:lnTo>
                  <a:lnTo>
                    <a:pt x="101" y="1578"/>
                  </a:lnTo>
                  <a:lnTo>
                    <a:pt x="93" y="1575"/>
                  </a:lnTo>
                  <a:lnTo>
                    <a:pt x="86" y="1573"/>
                  </a:lnTo>
                  <a:lnTo>
                    <a:pt x="78" y="1573"/>
                  </a:lnTo>
                  <a:lnTo>
                    <a:pt x="70" y="1573"/>
                  </a:lnTo>
                  <a:lnTo>
                    <a:pt x="61" y="1575"/>
                  </a:lnTo>
                  <a:lnTo>
                    <a:pt x="50" y="1577"/>
                  </a:lnTo>
                  <a:lnTo>
                    <a:pt x="38" y="1581"/>
                  </a:lnTo>
                  <a:lnTo>
                    <a:pt x="27" y="1584"/>
                  </a:lnTo>
                  <a:lnTo>
                    <a:pt x="16" y="1589"/>
                  </a:lnTo>
                  <a:lnTo>
                    <a:pt x="8" y="1593"/>
                  </a:lnTo>
                  <a:lnTo>
                    <a:pt x="2" y="1598"/>
                  </a:lnTo>
                  <a:lnTo>
                    <a:pt x="0" y="1603"/>
                  </a:lnTo>
                  <a:lnTo>
                    <a:pt x="1" y="1620"/>
                  </a:lnTo>
                  <a:lnTo>
                    <a:pt x="6" y="1651"/>
                  </a:lnTo>
                  <a:lnTo>
                    <a:pt x="16" y="1683"/>
                  </a:lnTo>
                  <a:lnTo>
                    <a:pt x="33" y="1705"/>
                  </a:lnTo>
                  <a:lnTo>
                    <a:pt x="45" y="1710"/>
                  </a:lnTo>
                  <a:lnTo>
                    <a:pt x="55" y="1712"/>
                  </a:lnTo>
                  <a:lnTo>
                    <a:pt x="67" y="1711"/>
                  </a:lnTo>
                  <a:lnTo>
                    <a:pt x="77" y="1707"/>
                  </a:lnTo>
                  <a:lnTo>
                    <a:pt x="86" y="1703"/>
                  </a:lnTo>
                  <a:lnTo>
                    <a:pt x="93" y="1696"/>
                  </a:lnTo>
                  <a:lnTo>
                    <a:pt x="98" y="1688"/>
                  </a:lnTo>
                  <a:lnTo>
                    <a:pt x="99" y="1680"/>
                  </a:lnTo>
                  <a:lnTo>
                    <a:pt x="174" y="1687"/>
                  </a:lnTo>
                  <a:lnTo>
                    <a:pt x="178" y="1688"/>
                  </a:lnTo>
                  <a:lnTo>
                    <a:pt x="187" y="1692"/>
                  </a:lnTo>
                  <a:lnTo>
                    <a:pt x="196" y="1699"/>
                  </a:lnTo>
                  <a:lnTo>
                    <a:pt x="199" y="1709"/>
                  </a:lnTo>
                  <a:lnTo>
                    <a:pt x="201" y="1714"/>
                  </a:lnTo>
                  <a:lnTo>
                    <a:pt x="204" y="1720"/>
                  </a:lnTo>
                  <a:lnTo>
                    <a:pt x="209" y="1725"/>
                  </a:lnTo>
                  <a:lnTo>
                    <a:pt x="216" y="1729"/>
                  </a:lnTo>
                  <a:lnTo>
                    <a:pt x="224" y="1734"/>
                  </a:lnTo>
                  <a:lnTo>
                    <a:pt x="234" y="1737"/>
                  </a:lnTo>
                  <a:lnTo>
                    <a:pt x="243" y="1740"/>
                  </a:lnTo>
                  <a:lnTo>
                    <a:pt x="255" y="1742"/>
                  </a:lnTo>
                  <a:lnTo>
                    <a:pt x="265" y="1742"/>
                  </a:lnTo>
                  <a:lnTo>
                    <a:pt x="274" y="1741"/>
                  </a:lnTo>
                  <a:lnTo>
                    <a:pt x="284" y="1737"/>
                  </a:lnTo>
                  <a:lnTo>
                    <a:pt x="291" y="1734"/>
                  </a:lnTo>
                  <a:lnTo>
                    <a:pt x="299" y="1729"/>
                  </a:lnTo>
                  <a:lnTo>
                    <a:pt x="306" y="1726"/>
                  </a:lnTo>
                  <a:lnTo>
                    <a:pt x="314" y="1722"/>
                  </a:lnTo>
                  <a:lnTo>
                    <a:pt x="322" y="1720"/>
                  </a:lnTo>
                  <a:lnTo>
                    <a:pt x="332" y="1717"/>
                  </a:lnTo>
                  <a:lnTo>
                    <a:pt x="345" y="1712"/>
                  </a:lnTo>
                  <a:lnTo>
                    <a:pt x="360" y="1704"/>
                  </a:lnTo>
                  <a:lnTo>
                    <a:pt x="375" y="1696"/>
                  </a:lnTo>
                  <a:lnTo>
                    <a:pt x="390" y="1687"/>
                  </a:lnTo>
                  <a:lnTo>
                    <a:pt x="402" y="1677"/>
                  </a:lnTo>
                  <a:lnTo>
                    <a:pt x="412" y="1671"/>
                  </a:lnTo>
                  <a:lnTo>
                    <a:pt x="417" y="1665"/>
                  </a:lnTo>
                  <a:lnTo>
                    <a:pt x="421" y="1659"/>
                  </a:lnTo>
                  <a:lnTo>
                    <a:pt x="425" y="1652"/>
                  </a:lnTo>
                  <a:lnTo>
                    <a:pt x="431" y="1645"/>
                  </a:lnTo>
                  <a:lnTo>
                    <a:pt x="438" y="1637"/>
                  </a:lnTo>
                  <a:lnTo>
                    <a:pt x="446" y="1630"/>
                  </a:lnTo>
                  <a:lnTo>
                    <a:pt x="454" y="1626"/>
                  </a:lnTo>
                  <a:lnTo>
                    <a:pt x="463" y="1623"/>
                  </a:lnTo>
                  <a:lnTo>
                    <a:pt x="473" y="1625"/>
                  </a:lnTo>
                  <a:lnTo>
                    <a:pt x="483" y="1626"/>
                  </a:lnTo>
                  <a:lnTo>
                    <a:pt x="493" y="1626"/>
                  </a:lnTo>
                  <a:lnTo>
                    <a:pt x="504" y="1622"/>
                  </a:lnTo>
                  <a:lnTo>
                    <a:pt x="514" y="1618"/>
                  </a:lnTo>
                  <a:lnTo>
                    <a:pt x="522" y="1612"/>
                  </a:lnTo>
                  <a:lnTo>
                    <a:pt x="528" y="1605"/>
                  </a:lnTo>
                  <a:lnTo>
                    <a:pt x="530" y="1597"/>
                  </a:lnTo>
                  <a:lnTo>
                    <a:pt x="528" y="1588"/>
                  </a:lnTo>
                  <a:lnTo>
                    <a:pt x="523" y="1570"/>
                  </a:lnTo>
                  <a:lnTo>
                    <a:pt x="525" y="1557"/>
                  </a:lnTo>
                  <a:lnTo>
                    <a:pt x="531" y="1549"/>
                  </a:lnTo>
                  <a:lnTo>
                    <a:pt x="543" y="1546"/>
                  </a:lnTo>
                  <a:lnTo>
                    <a:pt x="554" y="1547"/>
                  </a:lnTo>
                  <a:lnTo>
                    <a:pt x="563" y="1550"/>
                  </a:lnTo>
                  <a:lnTo>
                    <a:pt x="568" y="1554"/>
                  </a:lnTo>
                  <a:lnTo>
                    <a:pt x="572" y="1561"/>
                  </a:lnTo>
                  <a:lnTo>
                    <a:pt x="575" y="1566"/>
                  </a:lnTo>
                  <a:lnTo>
                    <a:pt x="581" y="1570"/>
                  </a:lnTo>
                  <a:lnTo>
                    <a:pt x="589" y="1575"/>
                  </a:lnTo>
                  <a:lnTo>
                    <a:pt x="598" y="1578"/>
                  </a:lnTo>
                  <a:lnTo>
                    <a:pt x="609" y="1582"/>
                  </a:lnTo>
                  <a:lnTo>
                    <a:pt x="618" y="1584"/>
                  </a:lnTo>
                  <a:lnTo>
                    <a:pt x="627" y="1584"/>
                  </a:lnTo>
                  <a:lnTo>
                    <a:pt x="635" y="1584"/>
                  </a:lnTo>
                  <a:lnTo>
                    <a:pt x="642" y="1580"/>
                  </a:lnTo>
                  <a:lnTo>
                    <a:pt x="648" y="1573"/>
                  </a:lnTo>
                  <a:lnTo>
                    <a:pt x="655" y="1562"/>
                  </a:lnTo>
                  <a:lnTo>
                    <a:pt x="661" y="1551"/>
                  </a:lnTo>
                  <a:lnTo>
                    <a:pt x="666" y="1540"/>
                  </a:lnTo>
                  <a:lnTo>
                    <a:pt x="672" y="1531"/>
                  </a:lnTo>
                  <a:lnTo>
                    <a:pt x="678" y="1526"/>
                  </a:lnTo>
                  <a:lnTo>
                    <a:pt x="684" y="1524"/>
                  </a:lnTo>
                  <a:lnTo>
                    <a:pt x="692" y="1528"/>
                  </a:lnTo>
                  <a:lnTo>
                    <a:pt x="696" y="1535"/>
                  </a:lnTo>
                  <a:lnTo>
                    <a:pt x="697" y="1543"/>
                  </a:lnTo>
                  <a:lnTo>
                    <a:pt x="694" y="1551"/>
                  </a:lnTo>
                  <a:lnTo>
                    <a:pt x="692" y="1555"/>
                  </a:lnTo>
                  <a:lnTo>
                    <a:pt x="689" y="1560"/>
                  </a:lnTo>
                  <a:lnTo>
                    <a:pt x="688" y="1565"/>
                  </a:lnTo>
                  <a:lnTo>
                    <a:pt x="688" y="1570"/>
                  </a:lnTo>
                  <a:lnTo>
                    <a:pt x="691" y="1576"/>
                  </a:lnTo>
                  <a:lnTo>
                    <a:pt x="695" y="1582"/>
                  </a:lnTo>
                  <a:lnTo>
                    <a:pt x="703" y="1587"/>
                  </a:lnTo>
                  <a:lnTo>
                    <a:pt x="715" y="1591"/>
                  </a:lnTo>
                  <a:lnTo>
                    <a:pt x="729" y="1595"/>
                  </a:lnTo>
                  <a:lnTo>
                    <a:pt x="744" y="1596"/>
                  </a:lnTo>
                  <a:lnTo>
                    <a:pt x="757" y="1596"/>
                  </a:lnTo>
                  <a:lnTo>
                    <a:pt x="770" y="1593"/>
                  </a:lnTo>
                  <a:lnTo>
                    <a:pt x="782" y="1590"/>
                  </a:lnTo>
                  <a:lnTo>
                    <a:pt x="792" y="1587"/>
                  </a:lnTo>
                  <a:lnTo>
                    <a:pt x="799" y="1582"/>
                  </a:lnTo>
                  <a:lnTo>
                    <a:pt x="803" y="1576"/>
                  </a:lnTo>
                  <a:lnTo>
                    <a:pt x="810" y="1567"/>
                  </a:lnTo>
                  <a:lnTo>
                    <a:pt x="818" y="1562"/>
                  </a:lnTo>
                  <a:lnTo>
                    <a:pt x="823" y="1567"/>
                  </a:lnTo>
                  <a:lnTo>
                    <a:pt x="822" y="1584"/>
                  </a:lnTo>
                  <a:lnTo>
                    <a:pt x="821" y="1604"/>
                  </a:lnTo>
                  <a:lnTo>
                    <a:pt x="825" y="1614"/>
                  </a:lnTo>
                  <a:lnTo>
                    <a:pt x="831" y="1620"/>
                  </a:lnTo>
                  <a:lnTo>
                    <a:pt x="833" y="1621"/>
                  </a:lnTo>
                  <a:lnTo>
                    <a:pt x="835" y="1623"/>
                  </a:lnTo>
                  <a:lnTo>
                    <a:pt x="837" y="1628"/>
                  </a:lnTo>
                  <a:lnTo>
                    <a:pt x="840" y="1635"/>
                  </a:lnTo>
                  <a:lnTo>
                    <a:pt x="845" y="1643"/>
                  </a:lnTo>
                  <a:lnTo>
                    <a:pt x="852" y="1652"/>
                  </a:lnTo>
                  <a:lnTo>
                    <a:pt x="859" y="1659"/>
                  </a:lnTo>
                  <a:lnTo>
                    <a:pt x="866" y="1665"/>
                  </a:lnTo>
                  <a:lnTo>
                    <a:pt x="874" y="1668"/>
                  </a:lnTo>
                  <a:lnTo>
                    <a:pt x="888" y="1672"/>
                  </a:lnTo>
                  <a:lnTo>
                    <a:pt x="896" y="1675"/>
                  </a:lnTo>
                  <a:lnTo>
                    <a:pt x="899" y="1681"/>
                  </a:lnTo>
                  <a:lnTo>
                    <a:pt x="900" y="1690"/>
                  </a:lnTo>
                  <a:lnTo>
                    <a:pt x="901" y="1696"/>
                  </a:lnTo>
                  <a:lnTo>
                    <a:pt x="904" y="1701"/>
                  </a:lnTo>
                  <a:lnTo>
                    <a:pt x="908" y="1705"/>
                  </a:lnTo>
                  <a:lnTo>
                    <a:pt x="914" y="1709"/>
                  </a:lnTo>
                  <a:lnTo>
                    <a:pt x="920" y="1711"/>
                  </a:lnTo>
                  <a:lnTo>
                    <a:pt x="927" y="1713"/>
                  </a:lnTo>
                  <a:lnTo>
                    <a:pt x="934" y="1714"/>
                  </a:lnTo>
                  <a:lnTo>
                    <a:pt x="941" y="1713"/>
                  </a:lnTo>
                  <a:lnTo>
                    <a:pt x="949" y="1712"/>
                  </a:lnTo>
                  <a:lnTo>
                    <a:pt x="958" y="1710"/>
                  </a:lnTo>
                  <a:lnTo>
                    <a:pt x="968" y="1709"/>
                  </a:lnTo>
                  <a:lnTo>
                    <a:pt x="979" y="1706"/>
                  </a:lnTo>
                  <a:lnTo>
                    <a:pt x="989" y="1705"/>
                  </a:lnTo>
                  <a:lnTo>
                    <a:pt x="998" y="1703"/>
                  </a:lnTo>
                  <a:lnTo>
                    <a:pt x="1005" y="1701"/>
                  </a:lnTo>
                  <a:lnTo>
                    <a:pt x="1011" y="1698"/>
                  </a:lnTo>
                  <a:lnTo>
                    <a:pt x="1020" y="1692"/>
                  </a:lnTo>
                  <a:lnTo>
                    <a:pt x="1031" y="1691"/>
                  </a:lnTo>
                  <a:lnTo>
                    <a:pt x="1040" y="1697"/>
                  </a:lnTo>
                  <a:lnTo>
                    <a:pt x="1043" y="1713"/>
                  </a:lnTo>
                  <a:lnTo>
                    <a:pt x="1044" y="1724"/>
                  </a:lnTo>
                  <a:lnTo>
                    <a:pt x="1049" y="1733"/>
                  </a:lnTo>
                  <a:lnTo>
                    <a:pt x="1055" y="1741"/>
                  </a:lnTo>
                  <a:lnTo>
                    <a:pt x="1063" y="1748"/>
                  </a:lnTo>
                  <a:lnTo>
                    <a:pt x="1071" y="1753"/>
                  </a:lnTo>
                  <a:lnTo>
                    <a:pt x="1079" y="1758"/>
                  </a:lnTo>
                  <a:lnTo>
                    <a:pt x="1087" y="1762"/>
                  </a:lnTo>
                  <a:lnTo>
                    <a:pt x="1095" y="1764"/>
                  </a:lnTo>
                  <a:lnTo>
                    <a:pt x="1102" y="1765"/>
                  </a:lnTo>
                  <a:lnTo>
                    <a:pt x="1109" y="1766"/>
                  </a:lnTo>
                  <a:lnTo>
                    <a:pt x="1116" y="1766"/>
                  </a:lnTo>
                  <a:lnTo>
                    <a:pt x="1123" y="1765"/>
                  </a:lnTo>
                  <a:lnTo>
                    <a:pt x="1129" y="1765"/>
                  </a:lnTo>
                  <a:lnTo>
                    <a:pt x="1133" y="1765"/>
                  </a:lnTo>
                  <a:lnTo>
                    <a:pt x="1135" y="1764"/>
                  </a:lnTo>
                  <a:lnTo>
                    <a:pt x="1137" y="1764"/>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2"/>
            <p:cNvSpPr>
              <a:spLocks/>
            </p:cNvSpPr>
            <p:nvPr/>
          </p:nvSpPr>
          <p:spPr bwMode="auto">
            <a:xfrm>
              <a:off x="4499162" y="4991099"/>
              <a:ext cx="185738" cy="107950"/>
            </a:xfrm>
            <a:custGeom>
              <a:avLst/>
              <a:gdLst>
                <a:gd name="T0" fmla="*/ 209 w 234"/>
                <a:gd name="T1" fmla="*/ 101 h 136"/>
                <a:gd name="T2" fmla="*/ 230 w 234"/>
                <a:gd name="T3" fmla="*/ 104 h 136"/>
                <a:gd name="T4" fmla="*/ 231 w 234"/>
                <a:gd name="T5" fmla="*/ 117 h 136"/>
                <a:gd name="T6" fmla="*/ 223 w 234"/>
                <a:gd name="T7" fmla="*/ 128 h 136"/>
                <a:gd name="T8" fmla="*/ 210 w 234"/>
                <a:gd name="T9" fmla="*/ 133 h 136"/>
                <a:gd name="T10" fmla="*/ 197 w 234"/>
                <a:gd name="T11" fmla="*/ 136 h 136"/>
                <a:gd name="T12" fmla="*/ 183 w 234"/>
                <a:gd name="T13" fmla="*/ 130 h 136"/>
                <a:gd name="T14" fmla="*/ 168 w 234"/>
                <a:gd name="T15" fmla="*/ 123 h 136"/>
                <a:gd name="T16" fmla="*/ 153 w 234"/>
                <a:gd name="T17" fmla="*/ 116 h 136"/>
                <a:gd name="T18" fmla="*/ 138 w 234"/>
                <a:gd name="T19" fmla="*/ 110 h 136"/>
                <a:gd name="T20" fmla="*/ 124 w 234"/>
                <a:gd name="T21" fmla="*/ 107 h 136"/>
                <a:gd name="T22" fmla="*/ 111 w 234"/>
                <a:gd name="T23" fmla="*/ 104 h 136"/>
                <a:gd name="T24" fmla="*/ 100 w 234"/>
                <a:gd name="T25" fmla="*/ 95 h 136"/>
                <a:gd name="T26" fmla="*/ 88 w 234"/>
                <a:gd name="T27" fmla="*/ 84 h 136"/>
                <a:gd name="T28" fmla="*/ 78 w 234"/>
                <a:gd name="T29" fmla="*/ 66 h 136"/>
                <a:gd name="T30" fmla="*/ 69 w 234"/>
                <a:gd name="T31" fmla="*/ 49 h 136"/>
                <a:gd name="T32" fmla="*/ 61 w 234"/>
                <a:gd name="T33" fmla="*/ 39 h 136"/>
                <a:gd name="T34" fmla="*/ 49 w 234"/>
                <a:gd name="T35" fmla="*/ 34 h 136"/>
                <a:gd name="T36" fmla="*/ 34 w 234"/>
                <a:gd name="T37" fmla="*/ 36 h 136"/>
                <a:gd name="T38" fmla="*/ 19 w 234"/>
                <a:gd name="T39" fmla="*/ 38 h 136"/>
                <a:gd name="T40" fmla="*/ 8 w 234"/>
                <a:gd name="T41" fmla="*/ 40 h 136"/>
                <a:gd name="T42" fmla="*/ 2 w 234"/>
                <a:gd name="T43" fmla="*/ 41 h 136"/>
                <a:gd name="T44" fmla="*/ 0 w 234"/>
                <a:gd name="T45" fmla="*/ 37 h 136"/>
                <a:gd name="T46" fmla="*/ 4 w 234"/>
                <a:gd name="T47" fmla="*/ 15 h 136"/>
                <a:gd name="T48" fmla="*/ 30 w 234"/>
                <a:gd name="T49" fmla="*/ 6 h 136"/>
                <a:gd name="T50" fmla="*/ 47 w 234"/>
                <a:gd name="T51" fmla="*/ 2 h 136"/>
                <a:gd name="T52" fmla="*/ 59 w 234"/>
                <a:gd name="T53" fmla="*/ 0 h 136"/>
                <a:gd name="T54" fmla="*/ 72 w 234"/>
                <a:gd name="T55" fmla="*/ 6 h 136"/>
                <a:gd name="T56" fmla="*/ 86 w 234"/>
                <a:gd name="T57" fmla="*/ 19 h 136"/>
                <a:gd name="T58" fmla="*/ 100 w 234"/>
                <a:gd name="T59" fmla="*/ 28 h 136"/>
                <a:gd name="T60" fmla="*/ 113 w 234"/>
                <a:gd name="T61" fmla="*/ 31 h 136"/>
                <a:gd name="T62" fmla="*/ 125 w 234"/>
                <a:gd name="T63" fmla="*/ 37 h 136"/>
                <a:gd name="T64" fmla="*/ 137 w 234"/>
                <a:gd name="T65" fmla="*/ 47 h 136"/>
                <a:gd name="T66" fmla="*/ 152 w 234"/>
                <a:gd name="T67" fmla="*/ 56 h 136"/>
                <a:gd name="T68" fmla="*/ 167 w 234"/>
                <a:gd name="T69" fmla="*/ 66 h 136"/>
                <a:gd name="T70" fmla="*/ 178 w 234"/>
                <a:gd name="T71" fmla="*/ 76 h 136"/>
                <a:gd name="T72" fmla="*/ 189 w 234"/>
                <a:gd name="T73" fmla="*/ 93 h 136"/>
                <a:gd name="T74" fmla="*/ 202 w 234"/>
                <a:gd name="T7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4" h="136">
                  <a:moveTo>
                    <a:pt x="205" y="101"/>
                  </a:moveTo>
                  <a:lnTo>
                    <a:pt x="209" y="101"/>
                  </a:lnTo>
                  <a:lnTo>
                    <a:pt x="221" y="101"/>
                  </a:lnTo>
                  <a:lnTo>
                    <a:pt x="230" y="104"/>
                  </a:lnTo>
                  <a:lnTo>
                    <a:pt x="234" y="112"/>
                  </a:lnTo>
                  <a:lnTo>
                    <a:pt x="231" y="117"/>
                  </a:lnTo>
                  <a:lnTo>
                    <a:pt x="228" y="122"/>
                  </a:lnTo>
                  <a:lnTo>
                    <a:pt x="223" y="128"/>
                  </a:lnTo>
                  <a:lnTo>
                    <a:pt x="217" y="131"/>
                  </a:lnTo>
                  <a:lnTo>
                    <a:pt x="210" y="133"/>
                  </a:lnTo>
                  <a:lnTo>
                    <a:pt x="204" y="136"/>
                  </a:lnTo>
                  <a:lnTo>
                    <a:pt x="197" y="136"/>
                  </a:lnTo>
                  <a:lnTo>
                    <a:pt x="190" y="133"/>
                  </a:lnTo>
                  <a:lnTo>
                    <a:pt x="183" y="130"/>
                  </a:lnTo>
                  <a:lnTo>
                    <a:pt x="176" y="127"/>
                  </a:lnTo>
                  <a:lnTo>
                    <a:pt x="168" y="123"/>
                  </a:lnTo>
                  <a:lnTo>
                    <a:pt x="161" y="120"/>
                  </a:lnTo>
                  <a:lnTo>
                    <a:pt x="153" y="116"/>
                  </a:lnTo>
                  <a:lnTo>
                    <a:pt x="145" y="113"/>
                  </a:lnTo>
                  <a:lnTo>
                    <a:pt x="138" y="110"/>
                  </a:lnTo>
                  <a:lnTo>
                    <a:pt x="131" y="108"/>
                  </a:lnTo>
                  <a:lnTo>
                    <a:pt x="124" y="107"/>
                  </a:lnTo>
                  <a:lnTo>
                    <a:pt x="118" y="105"/>
                  </a:lnTo>
                  <a:lnTo>
                    <a:pt x="111" y="104"/>
                  </a:lnTo>
                  <a:lnTo>
                    <a:pt x="106" y="100"/>
                  </a:lnTo>
                  <a:lnTo>
                    <a:pt x="100" y="95"/>
                  </a:lnTo>
                  <a:lnTo>
                    <a:pt x="94" y="91"/>
                  </a:lnTo>
                  <a:lnTo>
                    <a:pt x="88" y="84"/>
                  </a:lnTo>
                  <a:lnTo>
                    <a:pt x="83" y="75"/>
                  </a:lnTo>
                  <a:lnTo>
                    <a:pt x="78" y="66"/>
                  </a:lnTo>
                  <a:lnTo>
                    <a:pt x="73" y="57"/>
                  </a:lnTo>
                  <a:lnTo>
                    <a:pt x="69" y="49"/>
                  </a:lnTo>
                  <a:lnTo>
                    <a:pt x="65" y="44"/>
                  </a:lnTo>
                  <a:lnTo>
                    <a:pt x="61" y="39"/>
                  </a:lnTo>
                  <a:lnTo>
                    <a:pt x="56" y="36"/>
                  </a:lnTo>
                  <a:lnTo>
                    <a:pt x="49" y="34"/>
                  </a:lnTo>
                  <a:lnTo>
                    <a:pt x="42" y="34"/>
                  </a:lnTo>
                  <a:lnTo>
                    <a:pt x="34" y="36"/>
                  </a:lnTo>
                  <a:lnTo>
                    <a:pt x="26" y="37"/>
                  </a:lnTo>
                  <a:lnTo>
                    <a:pt x="19" y="38"/>
                  </a:lnTo>
                  <a:lnTo>
                    <a:pt x="13" y="39"/>
                  </a:lnTo>
                  <a:lnTo>
                    <a:pt x="8" y="40"/>
                  </a:lnTo>
                  <a:lnTo>
                    <a:pt x="4" y="40"/>
                  </a:lnTo>
                  <a:lnTo>
                    <a:pt x="2" y="41"/>
                  </a:lnTo>
                  <a:lnTo>
                    <a:pt x="1" y="41"/>
                  </a:lnTo>
                  <a:lnTo>
                    <a:pt x="0" y="37"/>
                  </a:lnTo>
                  <a:lnTo>
                    <a:pt x="0" y="26"/>
                  </a:lnTo>
                  <a:lnTo>
                    <a:pt x="4" y="15"/>
                  </a:lnTo>
                  <a:lnTo>
                    <a:pt x="19" y="8"/>
                  </a:lnTo>
                  <a:lnTo>
                    <a:pt x="30" y="6"/>
                  </a:lnTo>
                  <a:lnTo>
                    <a:pt x="39" y="4"/>
                  </a:lnTo>
                  <a:lnTo>
                    <a:pt x="47" y="2"/>
                  </a:lnTo>
                  <a:lnTo>
                    <a:pt x="54" y="0"/>
                  </a:lnTo>
                  <a:lnTo>
                    <a:pt x="59" y="0"/>
                  </a:lnTo>
                  <a:lnTo>
                    <a:pt x="66" y="2"/>
                  </a:lnTo>
                  <a:lnTo>
                    <a:pt x="72" y="6"/>
                  </a:lnTo>
                  <a:lnTo>
                    <a:pt x="79" y="13"/>
                  </a:lnTo>
                  <a:lnTo>
                    <a:pt x="86" y="19"/>
                  </a:lnTo>
                  <a:lnTo>
                    <a:pt x="93" y="24"/>
                  </a:lnTo>
                  <a:lnTo>
                    <a:pt x="100" y="28"/>
                  </a:lnTo>
                  <a:lnTo>
                    <a:pt x="107" y="30"/>
                  </a:lnTo>
                  <a:lnTo>
                    <a:pt x="113" y="31"/>
                  </a:lnTo>
                  <a:lnTo>
                    <a:pt x="119" y="33"/>
                  </a:lnTo>
                  <a:lnTo>
                    <a:pt x="125" y="37"/>
                  </a:lnTo>
                  <a:lnTo>
                    <a:pt x="131" y="41"/>
                  </a:lnTo>
                  <a:lnTo>
                    <a:pt x="137" y="47"/>
                  </a:lnTo>
                  <a:lnTo>
                    <a:pt x="144" y="52"/>
                  </a:lnTo>
                  <a:lnTo>
                    <a:pt x="152" y="56"/>
                  </a:lnTo>
                  <a:lnTo>
                    <a:pt x="159" y="60"/>
                  </a:lnTo>
                  <a:lnTo>
                    <a:pt x="167" y="66"/>
                  </a:lnTo>
                  <a:lnTo>
                    <a:pt x="172" y="70"/>
                  </a:lnTo>
                  <a:lnTo>
                    <a:pt x="178" y="76"/>
                  </a:lnTo>
                  <a:lnTo>
                    <a:pt x="182" y="83"/>
                  </a:lnTo>
                  <a:lnTo>
                    <a:pt x="189" y="93"/>
                  </a:lnTo>
                  <a:lnTo>
                    <a:pt x="197" y="99"/>
                  </a:lnTo>
                  <a:lnTo>
                    <a:pt x="202" y="101"/>
                  </a:lnTo>
                  <a:lnTo>
                    <a:pt x="205" y="101"/>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3"/>
            <p:cNvSpPr>
              <a:spLocks/>
            </p:cNvSpPr>
            <p:nvPr/>
          </p:nvSpPr>
          <p:spPr bwMode="auto">
            <a:xfrm>
              <a:off x="4427725" y="5045074"/>
              <a:ext cx="150813" cy="82550"/>
            </a:xfrm>
            <a:custGeom>
              <a:avLst/>
              <a:gdLst>
                <a:gd name="T0" fmla="*/ 190 w 191"/>
                <a:gd name="T1" fmla="*/ 60 h 103"/>
                <a:gd name="T2" fmla="*/ 191 w 191"/>
                <a:gd name="T3" fmla="*/ 63 h 103"/>
                <a:gd name="T4" fmla="*/ 191 w 191"/>
                <a:gd name="T5" fmla="*/ 72 h 103"/>
                <a:gd name="T6" fmla="*/ 187 w 191"/>
                <a:gd name="T7" fmla="*/ 85 h 103"/>
                <a:gd name="T8" fmla="*/ 178 w 191"/>
                <a:gd name="T9" fmla="*/ 96 h 103"/>
                <a:gd name="T10" fmla="*/ 171 w 191"/>
                <a:gd name="T11" fmla="*/ 101 h 103"/>
                <a:gd name="T12" fmla="*/ 163 w 191"/>
                <a:gd name="T13" fmla="*/ 103 h 103"/>
                <a:gd name="T14" fmla="*/ 155 w 191"/>
                <a:gd name="T15" fmla="*/ 103 h 103"/>
                <a:gd name="T16" fmla="*/ 147 w 191"/>
                <a:gd name="T17" fmla="*/ 103 h 103"/>
                <a:gd name="T18" fmla="*/ 140 w 191"/>
                <a:gd name="T19" fmla="*/ 101 h 103"/>
                <a:gd name="T20" fmla="*/ 132 w 191"/>
                <a:gd name="T21" fmla="*/ 99 h 103"/>
                <a:gd name="T22" fmla="*/ 125 w 191"/>
                <a:gd name="T23" fmla="*/ 95 h 103"/>
                <a:gd name="T24" fmla="*/ 119 w 191"/>
                <a:gd name="T25" fmla="*/ 93 h 103"/>
                <a:gd name="T26" fmla="*/ 113 w 191"/>
                <a:gd name="T27" fmla="*/ 89 h 103"/>
                <a:gd name="T28" fmla="*/ 107 w 191"/>
                <a:gd name="T29" fmla="*/ 84 h 103"/>
                <a:gd name="T30" fmla="*/ 100 w 191"/>
                <a:gd name="T31" fmla="*/ 78 h 103"/>
                <a:gd name="T32" fmla="*/ 93 w 191"/>
                <a:gd name="T33" fmla="*/ 71 h 103"/>
                <a:gd name="T34" fmla="*/ 86 w 191"/>
                <a:gd name="T35" fmla="*/ 65 h 103"/>
                <a:gd name="T36" fmla="*/ 78 w 191"/>
                <a:gd name="T37" fmla="*/ 60 h 103"/>
                <a:gd name="T38" fmla="*/ 71 w 191"/>
                <a:gd name="T39" fmla="*/ 55 h 103"/>
                <a:gd name="T40" fmla="*/ 64 w 191"/>
                <a:gd name="T41" fmla="*/ 53 h 103"/>
                <a:gd name="T42" fmla="*/ 57 w 191"/>
                <a:gd name="T43" fmla="*/ 51 h 103"/>
                <a:gd name="T44" fmla="*/ 49 w 191"/>
                <a:gd name="T45" fmla="*/ 53 h 103"/>
                <a:gd name="T46" fmla="*/ 41 w 191"/>
                <a:gd name="T47" fmla="*/ 54 h 103"/>
                <a:gd name="T48" fmla="*/ 33 w 191"/>
                <a:gd name="T49" fmla="*/ 55 h 103"/>
                <a:gd name="T50" fmla="*/ 26 w 191"/>
                <a:gd name="T51" fmla="*/ 57 h 103"/>
                <a:gd name="T52" fmla="*/ 19 w 191"/>
                <a:gd name="T53" fmla="*/ 57 h 103"/>
                <a:gd name="T54" fmla="*/ 13 w 191"/>
                <a:gd name="T55" fmla="*/ 57 h 103"/>
                <a:gd name="T56" fmla="*/ 9 w 191"/>
                <a:gd name="T57" fmla="*/ 56 h 103"/>
                <a:gd name="T58" fmla="*/ 2 w 191"/>
                <a:gd name="T59" fmla="*/ 46 h 103"/>
                <a:gd name="T60" fmla="*/ 0 w 191"/>
                <a:gd name="T61" fmla="*/ 32 h 103"/>
                <a:gd name="T62" fmla="*/ 9 w 191"/>
                <a:gd name="T63" fmla="*/ 16 h 103"/>
                <a:gd name="T64" fmla="*/ 27 w 191"/>
                <a:gd name="T65" fmla="*/ 4 h 103"/>
                <a:gd name="T66" fmla="*/ 39 w 191"/>
                <a:gd name="T67" fmla="*/ 1 h 103"/>
                <a:gd name="T68" fmla="*/ 48 w 191"/>
                <a:gd name="T69" fmla="*/ 0 h 103"/>
                <a:gd name="T70" fmla="*/ 56 w 191"/>
                <a:gd name="T71" fmla="*/ 0 h 103"/>
                <a:gd name="T72" fmla="*/ 63 w 191"/>
                <a:gd name="T73" fmla="*/ 0 h 103"/>
                <a:gd name="T74" fmla="*/ 68 w 191"/>
                <a:gd name="T75" fmla="*/ 1 h 103"/>
                <a:gd name="T76" fmla="*/ 75 w 191"/>
                <a:gd name="T77" fmla="*/ 3 h 103"/>
                <a:gd name="T78" fmla="*/ 81 w 191"/>
                <a:gd name="T79" fmla="*/ 4 h 103"/>
                <a:gd name="T80" fmla="*/ 89 w 191"/>
                <a:gd name="T81" fmla="*/ 4 h 103"/>
                <a:gd name="T82" fmla="*/ 98 w 191"/>
                <a:gd name="T83" fmla="*/ 5 h 103"/>
                <a:gd name="T84" fmla="*/ 110 w 191"/>
                <a:gd name="T85" fmla="*/ 8 h 103"/>
                <a:gd name="T86" fmla="*/ 122 w 191"/>
                <a:gd name="T87" fmla="*/ 12 h 103"/>
                <a:gd name="T88" fmla="*/ 133 w 191"/>
                <a:gd name="T89" fmla="*/ 17 h 103"/>
                <a:gd name="T90" fmla="*/ 143 w 191"/>
                <a:gd name="T91" fmla="*/ 24 h 103"/>
                <a:gd name="T92" fmla="*/ 151 w 191"/>
                <a:gd name="T93" fmla="*/ 31 h 103"/>
                <a:gd name="T94" fmla="*/ 157 w 191"/>
                <a:gd name="T95" fmla="*/ 38 h 103"/>
                <a:gd name="T96" fmla="*/ 160 w 191"/>
                <a:gd name="T97" fmla="*/ 45 h 103"/>
                <a:gd name="T98" fmla="*/ 164 w 191"/>
                <a:gd name="T99" fmla="*/ 55 h 103"/>
                <a:gd name="T100" fmla="*/ 175 w 191"/>
                <a:gd name="T101" fmla="*/ 58 h 103"/>
                <a:gd name="T102" fmla="*/ 185 w 191"/>
                <a:gd name="T103" fmla="*/ 60 h 103"/>
                <a:gd name="T104" fmla="*/ 190 w 191"/>
                <a:gd name="T105" fmla="*/ 6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1" h="103">
                  <a:moveTo>
                    <a:pt x="190" y="60"/>
                  </a:moveTo>
                  <a:lnTo>
                    <a:pt x="191" y="63"/>
                  </a:lnTo>
                  <a:lnTo>
                    <a:pt x="191" y="72"/>
                  </a:lnTo>
                  <a:lnTo>
                    <a:pt x="187" y="85"/>
                  </a:lnTo>
                  <a:lnTo>
                    <a:pt x="178" y="96"/>
                  </a:lnTo>
                  <a:lnTo>
                    <a:pt x="171" y="101"/>
                  </a:lnTo>
                  <a:lnTo>
                    <a:pt x="163" y="103"/>
                  </a:lnTo>
                  <a:lnTo>
                    <a:pt x="155" y="103"/>
                  </a:lnTo>
                  <a:lnTo>
                    <a:pt x="147" y="103"/>
                  </a:lnTo>
                  <a:lnTo>
                    <a:pt x="140" y="101"/>
                  </a:lnTo>
                  <a:lnTo>
                    <a:pt x="132" y="99"/>
                  </a:lnTo>
                  <a:lnTo>
                    <a:pt x="125" y="95"/>
                  </a:lnTo>
                  <a:lnTo>
                    <a:pt x="119" y="93"/>
                  </a:lnTo>
                  <a:lnTo>
                    <a:pt x="113" y="89"/>
                  </a:lnTo>
                  <a:lnTo>
                    <a:pt x="107" y="84"/>
                  </a:lnTo>
                  <a:lnTo>
                    <a:pt x="100" y="78"/>
                  </a:lnTo>
                  <a:lnTo>
                    <a:pt x="93" y="71"/>
                  </a:lnTo>
                  <a:lnTo>
                    <a:pt x="86" y="65"/>
                  </a:lnTo>
                  <a:lnTo>
                    <a:pt x="78" y="60"/>
                  </a:lnTo>
                  <a:lnTo>
                    <a:pt x="71" y="55"/>
                  </a:lnTo>
                  <a:lnTo>
                    <a:pt x="64" y="53"/>
                  </a:lnTo>
                  <a:lnTo>
                    <a:pt x="57" y="51"/>
                  </a:lnTo>
                  <a:lnTo>
                    <a:pt x="49" y="53"/>
                  </a:lnTo>
                  <a:lnTo>
                    <a:pt x="41" y="54"/>
                  </a:lnTo>
                  <a:lnTo>
                    <a:pt x="33" y="55"/>
                  </a:lnTo>
                  <a:lnTo>
                    <a:pt x="26" y="57"/>
                  </a:lnTo>
                  <a:lnTo>
                    <a:pt x="19" y="57"/>
                  </a:lnTo>
                  <a:lnTo>
                    <a:pt x="13" y="57"/>
                  </a:lnTo>
                  <a:lnTo>
                    <a:pt x="9" y="56"/>
                  </a:lnTo>
                  <a:lnTo>
                    <a:pt x="2" y="46"/>
                  </a:lnTo>
                  <a:lnTo>
                    <a:pt x="0" y="32"/>
                  </a:lnTo>
                  <a:lnTo>
                    <a:pt x="9" y="16"/>
                  </a:lnTo>
                  <a:lnTo>
                    <a:pt x="27" y="4"/>
                  </a:lnTo>
                  <a:lnTo>
                    <a:pt x="39" y="1"/>
                  </a:lnTo>
                  <a:lnTo>
                    <a:pt x="48" y="0"/>
                  </a:lnTo>
                  <a:lnTo>
                    <a:pt x="56" y="0"/>
                  </a:lnTo>
                  <a:lnTo>
                    <a:pt x="63" y="0"/>
                  </a:lnTo>
                  <a:lnTo>
                    <a:pt x="68" y="1"/>
                  </a:lnTo>
                  <a:lnTo>
                    <a:pt x="75" y="3"/>
                  </a:lnTo>
                  <a:lnTo>
                    <a:pt x="81" y="4"/>
                  </a:lnTo>
                  <a:lnTo>
                    <a:pt x="89" y="4"/>
                  </a:lnTo>
                  <a:lnTo>
                    <a:pt x="98" y="5"/>
                  </a:lnTo>
                  <a:lnTo>
                    <a:pt x="110" y="8"/>
                  </a:lnTo>
                  <a:lnTo>
                    <a:pt x="122" y="12"/>
                  </a:lnTo>
                  <a:lnTo>
                    <a:pt x="133" y="17"/>
                  </a:lnTo>
                  <a:lnTo>
                    <a:pt x="143" y="24"/>
                  </a:lnTo>
                  <a:lnTo>
                    <a:pt x="151" y="31"/>
                  </a:lnTo>
                  <a:lnTo>
                    <a:pt x="157" y="38"/>
                  </a:lnTo>
                  <a:lnTo>
                    <a:pt x="160" y="45"/>
                  </a:lnTo>
                  <a:lnTo>
                    <a:pt x="164" y="55"/>
                  </a:lnTo>
                  <a:lnTo>
                    <a:pt x="175" y="58"/>
                  </a:lnTo>
                  <a:lnTo>
                    <a:pt x="185" y="60"/>
                  </a:lnTo>
                  <a:lnTo>
                    <a:pt x="190" y="60"/>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4"/>
            <p:cNvSpPr>
              <a:spLocks/>
            </p:cNvSpPr>
            <p:nvPr/>
          </p:nvSpPr>
          <p:spPr bwMode="auto">
            <a:xfrm>
              <a:off x="4553137" y="4905374"/>
              <a:ext cx="22225" cy="34925"/>
            </a:xfrm>
            <a:custGeom>
              <a:avLst/>
              <a:gdLst>
                <a:gd name="T0" fmla="*/ 21 w 26"/>
                <a:gd name="T1" fmla="*/ 0 h 43"/>
                <a:gd name="T2" fmla="*/ 11 w 26"/>
                <a:gd name="T3" fmla="*/ 3 h 43"/>
                <a:gd name="T4" fmla="*/ 3 w 26"/>
                <a:gd name="T5" fmla="*/ 8 h 43"/>
                <a:gd name="T6" fmla="*/ 0 w 26"/>
                <a:gd name="T7" fmla="*/ 14 h 43"/>
                <a:gd name="T8" fmla="*/ 3 w 26"/>
                <a:gd name="T9" fmla="*/ 21 h 43"/>
                <a:gd name="T10" fmla="*/ 9 w 26"/>
                <a:gd name="T11" fmla="*/ 29 h 43"/>
                <a:gd name="T12" fmla="*/ 9 w 26"/>
                <a:gd name="T13" fmla="*/ 36 h 43"/>
                <a:gd name="T14" fmla="*/ 8 w 26"/>
                <a:gd name="T15" fmla="*/ 41 h 43"/>
                <a:gd name="T16" fmla="*/ 6 w 26"/>
                <a:gd name="T17" fmla="*/ 43 h 43"/>
                <a:gd name="T18" fmla="*/ 26 w 26"/>
                <a:gd name="T19" fmla="*/ 21 h 43"/>
                <a:gd name="T20" fmla="*/ 21 w 26"/>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3">
                  <a:moveTo>
                    <a:pt x="21" y="0"/>
                  </a:moveTo>
                  <a:lnTo>
                    <a:pt x="11" y="3"/>
                  </a:lnTo>
                  <a:lnTo>
                    <a:pt x="3" y="8"/>
                  </a:lnTo>
                  <a:lnTo>
                    <a:pt x="0" y="14"/>
                  </a:lnTo>
                  <a:lnTo>
                    <a:pt x="3" y="21"/>
                  </a:lnTo>
                  <a:lnTo>
                    <a:pt x="9" y="29"/>
                  </a:lnTo>
                  <a:lnTo>
                    <a:pt x="9" y="36"/>
                  </a:lnTo>
                  <a:lnTo>
                    <a:pt x="8" y="41"/>
                  </a:lnTo>
                  <a:lnTo>
                    <a:pt x="6" y="43"/>
                  </a:lnTo>
                  <a:lnTo>
                    <a:pt x="26" y="21"/>
                  </a:lnTo>
                  <a:lnTo>
                    <a:pt x="21" y="0"/>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2" name="Freeform 35"/>
            <p:cNvSpPr>
              <a:spLocks/>
            </p:cNvSpPr>
            <p:nvPr/>
          </p:nvSpPr>
          <p:spPr bwMode="auto">
            <a:xfrm>
              <a:off x="4823012" y="4179887"/>
              <a:ext cx="73025" cy="114300"/>
            </a:xfrm>
            <a:custGeom>
              <a:avLst/>
              <a:gdLst>
                <a:gd name="T0" fmla="*/ 3 w 92"/>
                <a:gd name="T1" fmla="*/ 99 h 142"/>
                <a:gd name="T2" fmla="*/ 2 w 92"/>
                <a:gd name="T3" fmla="*/ 115 h 142"/>
                <a:gd name="T4" fmla="*/ 0 w 92"/>
                <a:gd name="T5" fmla="*/ 127 h 142"/>
                <a:gd name="T6" fmla="*/ 1 w 92"/>
                <a:gd name="T7" fmla="*/ 137 h 142"/>
                <a:gd name="T8" fmla="*/ 10 w 92"/>
                <a:gd name="T9" fmla="*/ 142 h 142"/>
                <a:gd name="T10" fmla="*/ 17 w 92"/>
                <a:gd name="T11" fmla="*/ 142 h 142"/>
                <a:gd name="T12" fmla="*/ 24 w 92"/>
                <a:gd name="T13" fmla="*/ 140 h 142"/>
                <a:gd name="T14" fmla="*/ 32 w 92"/>
                <a:gd name="T15" fmla="*/ 137 h 142"/>
                <a:gd name="T16" fmla="*/ 40 w 92"/>
                <a:gd name="T17" fmla="*/ 131 h 142"/>
                <a:gd name="T18" fmla="*/ 48 w 92"/>
                <a:gd name="T19" fmla="*/ 124 h 142"/>
                <a:gd name="T20" fmla="*/ 56 w 92"/>
                <a:gd name="T21" fmla="*/ 117 h 142"/>
                <a:gd name="T22" fmla="*/ 63 w 92"/>
                <a:gd name="T23" fmla="*/ 109 h 142"/>
                <a:gd name="T24" fmla="*/ 69 w 92"/>
                <a:gd name="T25" fmla="*/ 102 h 142"/>
                <a:gd name="T26" fmla="*/ 79 w 92"/>
                <a:gd name="T27" fmla="*/ 86 h 142"/>
                <a:gd name="T28" fmla="*/ 88 w 92"/>
                <a:gd name="T29" fmla="*/ 66 h 142"/>
                <a:gd name="T30" fmla="*/ 92 w 92"/>
                <a:gd name="T31" fmla="*/ 48 h 142"/>
                <a:gd name="T32" fmla="*/ 87 w 92"/>
                <a:gd name="T33" fmla="*/ 32 h 142"/>
                <a:gd name="T34" fmla="*/ 78 w 92"/>
                <a:gd name="T35" fmla="*/ 18 h 142"/>
                <a:gd name="T36" fmla="*/ 71 w 92"/>
                <a:gd name="T37" fmla="*/ 6 h 142"/>
                <a:gd name="T38" fmla="*/ 64 w 92"/>
                <a:gd name="T39" fmla="*/ 0 h 142"/>
                <a:gd name="T40" fmla="*/ 57 w 92"/>
                <a:gd name="T41" fmla="*/ 3 h 142"/>
                <a:gd name="T42" fmla="*/ 51 w 92"/>
                <a:gd name="T43" fmla="*/ 9 h 142"/>
                <a:gd name="T44" fmla="*/ 43 w 92"/>
                <a:gd name="T45" fmla="*/ 20 h 142"/>
                <a:gd name="T46" fmla="*/ 35 w 92"/>
                <a:gd name="T47" fmla="*/ 33 h 142"/>
                <a:gd name="T48" fmla="*/ 26 w 92"/>
                <a:gd name="T49" fmla="*/ 48 h 142"/>
                <a:gd name="T50" fmla="*/ 17 w 92"/>
                <a:gd name="T51" fmla="*/ 63 h 142"/>
                <a:gd name="T52" fmla="*/ 10 w 92"/>
                <a:gd name="T53" fmla="*/ 78 h 142"/>
                <a:gd name="T54" fmla="*/ 5 w 92"/>
                <a:gd name="T55" fmla="*/ 89 h 142"/>
                <a:gd name="T56" fmla="*/ 3 w 92"/>
                <a:gd name="T57"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 h="142">
                  <a:moveTo>
                    <a:pt x="3" y="99"/>
                  </a:moveTo>
                  <a:lnTo>
                    <a:pt x="2" y="115"/>
                  </a:lnTo>
                  <a:lnTo>
                    <a:pt x="0" y="127"/>
                  </a:lnTo>
                  <a:lnTo>
                    <a:pt x="1" y="137"/>
                  </a:lnTo>
                  <a:lnTo>
                    <a:pt x="10" y="142"/>
                  </a:lnTo>
                  <a:lnTo>
                    <a:pt x="17" y="142"/>
                  </a:lnTo>
                  <a:lnTo>
                    <a:pt x="24" y="140"/>
                  </a:lnTo>
                  <a:lnTo>
                    <a:pt x="32" y="137"/>
                  </a:lnTo>
                  <a:lnTo>
                    <a:pt x="40" y="131"/>
                  </a:lnTo>
                  <a:lnTo>
                    <a:pt x="48" y="124"/>
                  </a:lnTo>
                  <a:lnTo>
                    <a:pt x="56" y="117"/>
                  </a:lnTo>
                  <a:lnTo>
                    <a:pt x="63" y="109"/>
                  </a:lnTo>
                  <a:lnTo>
                    <a:pt x="69" y="102"/>
                  </a:lnTo>
                  <a:lnTo>
                    <a:pt x="79" y="86"/>
                  </a:lnTo>
                  <a:lnTo>
                    <a:pt x="88" y="66"/>
                  </a:lnTo>
                  <a:lnTo>
                    <a:pt x="92" y="48"/>
                  </a:lnTo>
                  <a:lnTo>
                    <a:pt x="87" y="32"/>
                  </a:lnTo>
                  <a:lnTo>
                    <a:pt x="78" y="18"/>
                  </a:lnTo>
                  <a:lnTo>
                    <a:pt x="71" y="6"/>
                  </a:lnTo>
                  <a:lnTo>
                    <a:pt x="64" y="0"/>
                  </a:lnTo>
                  <a:lnTo>
                    <a:pt x="57" y="3"/>
                  </a:lnTo>
                  <a:lnTo>
                    <a:pt x="51" y="9"/>
                  </a:lnTo>
                  <a:lnTo>
                    <a:pt x="43" y="20"/>
                  </a:lnTo>
                  <a:lnTo>
                    <a:pt x="35" y="33"/>
                  </a:lnTo>
                  <a:lnTo>
                    <a:pt x="26" y="48"/>
                  </a:lnTo>
                  <a:lnTo>
                    <a:pt x="17" y="63"/>
                  </a:lnTo>
                  <a:lnTo>
                    <a:pt x="10" y="78"/>
                  </a:lnTo>
                  <a:lnTo>
                    <a:pt x="5" y="89"/>
                  </a:lnTo>
                  <a:lnTo>
                    <a:pt x="3" y="99"/>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3" name="Freeform 36"/>
            <p:cNvSpPr>
              <a:spLocks/>
            </p:cNvSpPr>
            <p:nvPr/>
          </p:nvSpPr>
          <p:spPr bwMode="auto">
            <a:xfrm>
              <a:off x="4881750" y="4108449"/>
              <a:ext cx="65088" cy="53975"/>
            </a:xfrm>
            <a:custGeom>
              <a:avLst/>
              <a:gdLst>
                <a:gd name="T0" fmla="*/ 4 w 83"/>
                <a:gd name="T1" fmla="*/ 49 h 67"/>
                <a:gd name="T2" fmla="*/ 3 w 83"/>
                <a:gd name="T3" fmla="*/ 51 h 67"/>
                <a:gd name="T4" fmla="*/ 0 w 83"/>
                <a:gd name="T5" fmla="*/ 58 h 67"/>
                <a:gd name="T6" fmla="*/ 1 w 83"/>
                <a:gd name="T7" fmla="*/ 64 h 67"/>
                <a:gd name="T8" fmla="*/ 11 w 83"/>
                <a:gd name="T9" fmla="*/ 67 h 67"/>
                <a:gd name="T10" fmla="*/ 18 w 83"/>
                <a:gd name="T11" fmla="*/ 67 h 67"/>
                <a:gd name="T12" fmla="*/ 24 w 83"/>
                <a:gd name="T13" fmla="*/ 66 h 67"/>
                <a:gd name="T14" fmla="*/ 30 w 83"/>
                <a:gd name="T15" fmla="*/ 64 h 67"/>
                <a:gd name="T16" fmla="*/ 37 w 83"/>
                <a:gd name="T17" fmla="*/ 62 h 67"/>
                <a:gd name="T18" fmla="*/ 42 w 83"/>
                <a:gd name="T19" fmla="*/ 59 h 67"/>
                <a:gd name="T20" fmla="*/ 46 w 83"/>
                <a:gd name="T21" fmla="*/ 55 h 67"/>
                <a:gd name="T22" fmla="*/ 50 w 83"/>
                <a:gd name="T23" fmla="*/ 51 h 67"/>
                <a:gd name="T24" fmla="*/ 52 w 83"/>
                <a:gd name="T25" fmla="*/ 46 h 67"/>
                <a:gd name="T26" fmla="*/ 53 w 83"/>
                <a:gd name="T27" fmla="*/ 35 h 67"/>
                <a:gd name="T28" fmla="*/ 54 w 83"/>
                <a:gd name="T29" fmla="*/ 28 h 67"/>
                <a:gd name="T30" fmla="*/ 58 w 83"/>
                <a:gd name="T31" fmla="*/ 24 h 67"/>
                <a:gd name="T32" fmla="*/ 71 w 83"/>
                <a:gd name="T33" fmla="*/ 20 h 67"/>
                <a:gd name="T34" fmla="*/ 80 w 83"/>
                <a:gd name="T35" fmla="*/ 16 h 67"/>
                <a:gd name="T36" fmla="*/ 83 w 83"/>
                <a:gd name="T37" fmla="*/ 9 h 67"/>
                <a:gd name="T38" fmla="*/ 82 w 83"/>
                <a:gd name="T39" fmla="*/ 2 h 67"/>
                <a:gd name="T40" fmla="*/ 77 w 83"/>
                <a:gd name="T41" fmla="*/ 0 h 67"/>
                <a:gd name="T42" fmla="*/ 75 w 83"/>
                <a:gd name="T43" fmla="*/ 0 h 67"/>
                <a:gd name="T44" fmla="*/ 73 w 83"/>
                <a:gd name="T45" fmla="*/ 1 h 67"/>
                <a:gd name="T46" fmla="*/ 69 w 83"/>
                <a:gd name="T47" fmla="*/ 2 h 67"/>
                <a:gd name="T48" fmla="*/ 66 w 83"/>
                <a:gd name="T49" fmla="*/ 5 h 67"/>
                <a:gd name="T50" fmla="*/ 59 w 83"/>
                <a:gd name="T51" fmla="*/ 12 h 67"/>
                <a:gd name="T52" fmla="*/ 52 w 83"/>
                <a:gd name="T53" fmla="*/ 18 h 67"/>
                <a:gd name="T54" fmla="*/ 46 w 83"/>
                <a:gd name="T55" fmla="*/ 23 h 67"/>
                <a:gd name="T56" fmla="*/ 41 w 83"/>
                <a:gd name="T57" fmla="*/ 27 h 67"/>
                <a:gd name="T58" fmla="*/ 36 w 83"/>
                <a:gd name="T59" fmla="*/ 31 h 67"/>
                <a:gd name="T60" fmla="*/ 33 w 83"/>
                <a:gd name="T61" fmla="*/ 33 h 67"/>
                <a:gd name="T62" fmla="*/ 30 w 83"/>
                <a:gd name="T63" fmla="*/ 35 h 67"/>
                <a:gd name="T64" fmla="*/ 29 w 83"/>
                <a:gd name="T65" fmla="*/ 35 h 67"/>
                <a:gd name="T66" fmla="*/ 4 w 83"/>
                <a:gd name="T67" fmla="*/ 4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67">
                  <a:moveTo>
                    <a:pt x="4" y="49"/>
                  </a:moveTo>
                  <a:lnTo>
                    <a:pt x="3" y="51"/>
                  </a:lnTo>
                  <a:lnTo>
                    <a:pt x="0" y="58"/>
                  </a:lnTo>
                  <a:lnTo>
                    <a:pt x="1" y="64"/>
                  </a:lnTo>
                  <a:lnTo>
                    <a:pt x="11" y="67"/>
                  </a:lnTo>
                  <a:lnTo>
                    <a:pt x="18" y="67"/>
                  </a:lnTo>
                  <a:lnTo>
                    <a:pt x="24" y="66"/>
                  </a:lnTo>
                  <a:lnTo>
                    <a:pt x="30" y="64"/>
                  </a:lnTo>
                  <a:lnTo>
                    <a:pt x="37" y="62"/>
                  </a:lnTo>
                  <a:lnTo>
                    <a:pt x="42" y="59"/>
                  </a:lnTo>
                  <a:lnTo>
                    <a:pt x="46" y="55"/>
                  </a:lnTo>
                  <a:lnTo>
                    <a:pt x="50" y="51"/>
                  </a:lnTo>
                  <a:lnTo>
                    <a:pt x="52" y="46"/>
                  </a:lnTo>
                  <a:lnTo>
                    <a:pt x="53" y="35"/>
                  </a:lnTo>
                  <a:lnTo>
                    <a:pt x="54" y="28"/>
                  </a:lnTo>
                  <a:lnTo>
                    <a:pt x="58" y="24"/>
                  </a:lnTo>
                  <a:lnTo>
                    <a:pt x="71" y="20"/>
                  </a:lnTo>
                  <a:lnTo>
                    <a:pt x="80" y="16"/>
                  </a:lnTo>
                  <a:lnTo>
                    <a:pt x="83" y="9"/>
                  </a:lnTo>
                  <a:lnTo>
                    <a:pt x="82" y="2"/>
                  </a:lnTo>
                  <a:lnTo>
                    <a:pt x="77" y="0"/>
                  </a:lnTo>
                  <a:lnTo>
                    <a:pt x="75" y="0"/>
                  </a:lnTo>
                  <a:lnTo>
                    <a:pt x="73" y="1"/>
                  </a:lnTo>
                  <a:lnTo>
                    <a:pt x="69" y="2"/>
                  </a:lnTo>
                  <a:lnTo>
                    <a:pt x="66" y="5"/>
                  </a:lnTo>
                  <a:lnTo>
                    <a:pt x="59" y="12"/>
                  </a:lnTo>
                  <a:lnTo>
                    <a:pt x="52" y="18"/>
                  </a:lnTo>
                  <a:lnTo>
                    <a:pt x="46" y="23"/>
                  </a:lnTo>
                  <a:lnTo>
                    <a:pt x="41" y="27"/>
                  </a:lnTo>
                  <a:lnTo>
                    <a:pt x="36" y="31"/>
                  </a:lnTo>
                  <a:lnTo>
                    <a:pt x="33" y="33"/>
                  </a:lnTo>
                  <a:lnTo>
                    <a:pt x="30" y="35"/>
                  </a:lnTo>
                  <a:lnTo>
                    <a:pt x="29" y="35"/>
                  </a:lnTo>
                  <a:lnTo>
                    <a:pt x="4" y="49"/>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9" name="Freeform 37"/>
            <p:cNvSpPr>
              <a:spLocks/>
            </p:cNvSpPr>
            <p:nvPr/>
          </p:nvSpPr>
          <p:spPr bwMode="auto">
            <a:xfrm>
              <a:off x="4991287" y="4016374"/>
              <a:ext cx="142875" cy="61912"/>
            </a:xfrm>
            <a:custGeom>
              <a:avLst/>
              <a:gdLst>
                <a:gd name="T0" fmla="*/ 5 w 181"/>
                <a:gd name="T1" fmla="*/ 55 h 78"/>
                <a:gd name="T2" fmla="*/ 3 w 181"/>
                <a:gd name="T3" fmla="*/ 59 h 78"/>
                <a:gd name="T4" fmla="*/ 0 w 181"/>
                <a:gd name="T5" fmla="*/ 70 h 78"/>
                <a:gd name="T6" fmla="*/ 1 w 181"/>
                <a:gd name="T7" fmla="*/ 78 h 78"/>
                <a:gd name="T8" fmla="*/ 12 w 181"/>
                <a:gd name="T9" fmla="*/ 76 h 78"/>
                <a:gd name="T10" fmla="*/ 21 w 181"/>
                <a:gd name="T11" fmla="*/ 72 h 78"/>
                <a:gd name="T12" fmla="*/ 30 w 181"/>
                <a:gd name="T13" fmla="*/ 68 h 78"/>
                <a:gd name="T14" fmla="*/ 36 w 181"/>
                <a:gd name="T15" fmla="*/ 64 h 78"/>
                <a:gd name="T16" fmla="*/ 45 w 181"/>
                <a:gd name="T17" fmla="*/ 59 h 78"/>
                <a:gd name="T18" fmla="*/ 51 w 181"/>
                <a:gd name="T19" fmla="*/ 56 h 78"/>
                <a:gd name="T20" fmla="*/ 58 w 181"/>
                <a:gd name="T21" fmla="*/ 52 h 78"/>
                <a:gd name="T22" fmla="*/ 66 w 181"/>
                <a:gd name="T23" fmla="*/ 50 h 78"/>
                <a:gd name="T24" fmla="*/ 76 w 181"/>
                <a:gd name="T25" fmla="*/ 48 h 78"/>
                <a:gd name="T26" fmla="*/ 85 w 181"/>
                <a:gd name="T27" fmla="*/ 46 h 78"/>
                <a:gd name="T28" fmla="*/ 93 w 181"/>
                <a:gd name="T29" fmla="*/ 44 h 78"/>
                <a:gd name="T30" fmla="*/ 101 w 181"/>
                <a:gd name="T31" fmla="*/ 42 h 78"/>
                <a:gd name="T32" fmla="*/ 109 w 181"/>
                <a:gd name="T33" fmla="*/ 40 h 78"/>
                <a:gd name="T34" fmla="*/ 116 w 181"/>
                <a:gd name="T35" fmla="*/ 37 h 78"/>
                <a:gd name="T36" fmla="*/ 123 w 181"/>
                <a:gd name="T37" fmla="*/ 35 h 78"/>
                <a:gd name="T38" fmla="*/ 129 w 181"/>
                <a:gd name="T39" fmla="*/ 32 h 78"/>
                <a:gd name="T40" fmla="*/ 134 w 181"/>
                <a:gd name="T41" fmla="*/ 29 h 78"/>
                <a:gd name="T42" fmla="*/ 140 w 181"/>
                <a:gd name="T43" fmla="*/ 27 h 78"/>
                <a:gd name="T44" fmla="*/ 146 w 181"/>
                <a:gd name="T45" fmla="*/ 23 h 78"/>
                <a:gd name="T46" fmla="*/ 151 w 181"/>
                <a:gd name="T47" fmla="*/ 21 h 78"/>
                <a:gd name="T48" fmla="*/ 156 w 181"/>
                <a:gd name="T49" fmla="*/ 20 h 78"/>
                <a:gd name="T50" fmla="*/ 161 w 181"/>
                <a:gd name="T51" fmla="*/ 18 h 78"/>
                <a:gd name="T52" fmla="*/ 166 w 181"/>
                <a:gd name="T53" fmla="*/ 15 h 78"/>
                <a:gd name="T54" fmla="*/ 170 w 181"/>
                <a:gd name="T55" fmla="*/ 13 h 78"/>
                <a:gd name="T56" fmla="*/ 175 w 181"/>
                <a:gd name="T57" fmla="*/ 11 h 78"/>
                <a:gd name="T58" fmla="*/ 179 w 181"/>
                <a:gd name="T59" fmla="*/ 6 h 78"/>
                <a:gd name="T60" fmla="*/ 181 w 181"/>
                <a:gd name="T61" fmla="*/ 3 h 78"/>
                <a:gd name="T62" fmla="*/ 178 w 181"/>
                <a:gd name="T63" fmla="*/ 0 h 78"/>
                <a:gd name="T64" fmla="*/ 172 w 181"/>
                <a:gd name="T65" fmla="*/ 0 h 78"/>
                <a:gd name="T66" fmla="*/ 170 w 181"/>
                <a:gd name="T67" fmla="*/ 0 h 78"/>
                <a:gd name="T68" fmla="*/ 167 w 181"/>
                <a:gd name="T69" fmla="*/ 2 h 78"/>
                <a:gd name="T70" fmla="*/ 163 w 181"/>
                <a:gd name="T71" fmla="*/ 2 h 78"/>
                <a:gd name="T72" fmla="*/ 160 w 181"/>
                <a:gd name="T73" fmla="*/ 3 h 78"/>
                <a:gd name="T74" fmla="*/ 152 w 181"/>
                <a:gd name="T75" fmla="*/ 6 h 78"/>
                <a:gd name="T76" fmla="*/ 142 w 181"/>
                <a:gd name="T77" fmla="*/ 10 h 78"/>
                <a:gd name="T78" fmla="*/ 131 w 181"/>
                <a:gd name="T79" fmla="*/ 12 h 78"/>
                <a:gd name="T80" fmla="*/ 121 w 181"/>
                <a:gd name="T81" fmla="*/ 15 h 78"/>
                <a:gd name="T82" fmla="*/ 109 w 181"/>
                <a:gd name="T83" fmla="*/ 19 h 78"/>
                <a:gd name="T84" fmla="*/ 100 w 181"/>
                <a:gd name="T85" fmla="*/ 21 h 78"/>
                <a:gd name="T86" fmla="*/ 92 w 181"/>
                <a:gd name="T87" fmla="*/ 23 h 78"/>
                <a:gd name="T88" fmla="*/ 86 w 181"/>
                <a:gd name="T89" fmla="*/ 26 h 78"/>
                <a:gd name="T90" fmla="*/ 81 w 181"/>
                <a:gd name="T91" fmla="*/ 27 h 78"/>
                <a:gd name="T92" fmla="*/ 77 w 181"/>
                <a:gd name="T93" fmla="*/ 28 h 78"/>
                <a:gd name="T94" fmla="*/ 72 w 181"/>
                <a:gd name="T95" fmla="*/ 29 h 78"/>
                <a:gd name="T96" fmla="*/ 66 w 181"/>
                <a:gd name="T97" fmla="*/ 30 h 78"/>
                <a:gd name="T98" fmla="*/ 61 w 181"/>
                <a:gd name="T99" fmla="*/ 33 h 78"/>
                <a:gd name="T100" fmla="*/ 55 w 181"/>
                <a:gd name="T101" fmla="*/ 34 h 78"/>
                <a:gd name="T102" fmla="*/ 50 w 181"/>
                <a:gd name="T103" fmla="*/ 35 h 78"/>
                <a:gd name="T104" fmla="*/ 46 w 181"/>
                <a:gd name="T105" fmla="*/ 36 h 78"/>
                <a:gd name="T106" fmla="*/ 41 w 181"/>
                <a:gd name="T107" fmla="*/ 37 h 78"/>
                <a:gd name="T108" fmla="*/ 35 w 181"/>
                <a:gd name="T109" fmla="*/ 38 h 78"/>
                <a:gd name="T110" fmla="*/ 30 w 181"/>
                <a:gd name="T111" fmla="*/ 40 h 78"/>
                <a:gd name="T112" fmla="*/ 24 w 181"/>
                <a:gd name="T113" fmla="*/ 41 h 78"/>
                <a:gd name="T114" fmla="*/ 18 w 181"/>
                <a:gd name="T115" fmla="*/ 43 h 78"/>
                <a:gd name="T116" fmla="*/ 13 w 181"/>
                <a:gd name="T117" fmla="*/ 45 h 78"/>
                <a:gd name="T118" fmla="*/ 9 w 181"/>
                <a:gd name="T119" fmla="*/ 50 h 78"/>
                <a:gd name="T120" fmla="*/ 5 w 181"/>
                <a:gd name="T121"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1" h="78">
                  <a:moveTo>
                    <a:pt x="5" y="55"/>
                  </a:moveTo>
                  <a:lnTo>
                    <a:pt x="3" y="59"/>
                  </a:lnTo>
                  <a:lnTo>
                    <a:pt x="0" y="70"/>
                  </a:lnTo>
                  <a:lnTo>
                    <a:pt x="1" y="78"/>
                  </a:lnTo>
                  <a:lnTo>
                    <a:pt x="12" y="76"/>
                  </a:lnTo>
                  <a:lnTo>
                    <a:pt x="21" y="72"/>
                  </a:lnTo>
                  <a:lnTo>
                    <a:pt x="30" y="68"/>
                  </a:lnTo>
                  <a:lnTo>
                    <a:pt x="36" y="64"/>
                  </a:lnTo>
                  <a:lnTo>
                    <a:pt x="45" y="59"/>
                  </a:lnTo>
                  <a:lnTo>
                    <a:pt x="51" y="56"/>
                  </a:lnTo>
                  <a:lnTo>
                    <a:pt x="58" y="52"/>
                  </a:lnTo>
                  <a:lnTo>
                    <a:pt x="66" y="50"/>
                  </a:lnTo>
                  <a:lnTo>
                    <a:pt x="76" y="48"/>
                  </a:lnTo>
                  <a:lnTo>
                    <a:pt x="85" y="46"/>
                  </a:lnTo>
                  <a:lnTo>
                    <a:pt x="93" y="44"/>
                  </a:lnTo>
                  <a:lnTo>
                    <a:pt x="101" y="42"/>
                  </a:lnTo>
                  <a:lnTo>
                    <a:pt x="109" y="40"/>
                  </a:lnTo>
                  <a:lnTo>
                    <a:pt x="116" y="37"/>
                  </a:lnTo>
                  <a:lnTo>
                    <a:pt x="123" y="35"/>
                  </a:lnTo>
                  <a:lnTo>
                    <a:pt x="129" y="32"/>
                  </a:lnTo>
                  <a:lnTo>
                    <a:pt x="134" y="29"/>
                  </a:lnTo>
                  <a:lnTo>
                    <a:pt x="140" y="27"/>
                  </a:lnTo>
                  <a:lnTo>
                    <a:pt x="146" y="23"/>
                  </a:lnTo>
                  <a:lnTo>
                    <a:pt x="151" y="21"/>
                  </a:lnTo>
                  <a:lnTo>
                    <a:pt x="156" y="20"/>
                  </a:lnTo>
                  <a:lnTo>
                    <a:pt x="161" y="18"/>
                  </a:lnTo>
                  <a:lnTo>
                    <a:pt x="166" y="15"/>
                  </a:lnTo>
                  <a:lnTo>
                    <a:pt x="170" y="13"/>
                  </a:lnTo>
                  <a:lnTo>
                    <a:pt x="175" y="11"/>
                  </a:lnTo>
                  <a:lnTo>
                    <a:pt x="179" y="6"/>
                  </a:lnTo>
                  <a:lnTo>
                    <a:pt x="181" y="3"/>
                  </a:lnTo>
                  <a:lnTo>
                    <a:pt x="178" y="0"/>
                  </a:lnTo>
                  <a:lnTo>
                    <a:pt x="172" y="0"/>
                  </a:lnTo>
                  <a:lnTo>
                    <a:pt x="170" y="0"/>
                  </a:lnTo>
                  <a:lnTo>
                    <a:pt x="167" y="2"/>
                  </a:lnTo>
                  <a:lnTo>
                    <a:pt x="163" y="2"/>
                  </a:lnTo>
                  <a:lnTo>
                    <a:pt x="160" y="3"/>
                  </a:lnTo>
                  <a:lnTo>
                    <a:pt x="152" y="6"/>
                  </a:lnTo>
                  <a:lnTo>
                    <a:pt x="142" y="10"/>
                  </a:lnTo>
                  <a:lnTo>
                    <a:pt x="131" y="12"/>
                  </a:lnTo>
                  <a:lnTo>
                    <a:pt x="121" y="15"/>
                  </a:lnTo>
                  <a:lnTo>
                    <a:pt x="109" y="19"/>
                  </a:lnTo>
                  <a:lnTo>
                    <a:pt x="100" y="21"/>
                  </a:lnTo>
                  <a:lnTo>
                    <a:pt x="92" y="23"/>
                  </a:lnTo>
                  <a:lnTo>
                    <a:pt x="86" y="26"/>
                  </a:lnTo>
                  <a:lnTo>
                    <a:pt x="81" y="27"/>
                  </a:lnTo>
                  <a:lnTo>
                    <a:pt x="77" y="28"/>
                  </a:lnTo>
                  <a:lnTo>
                    <a:pt x="72" y="29"/>
                  </a:lnTo>
                  <a:lnTo>
                    <a:pt x="66" y="30"/>
                  </a:lnTo>
                  <a:lnTo>
                    <a:pt x="61" y="33"/>
                  </a:lnTo>
                  <a:lnTo>
                    <a:pt x="55" y="34"/>
                  </a:lnTo>
                  <a:lnTo>
                    <a:pt x="50" y="35"/>
                  </a:lnTo>
                  <a:lnTo>
                    <a:pt x="46" y="36"/>
                  </a:lnTo>
                  <a:lnTo>
                    <a:pt x="41" y="37"/>
                  </a:lnTo>
                  <a:lnTo>
                    <a:pt x="35" y="38"/>
                  </a:lnTo>
                  <a:lnTo>
                    <a:pt x="30" y="40"/>
                  </a:lnTo>
                  <a:lnTo>
                    <a:pt x="24" y="41"/>
                  </a:lnTo>
                  <a:lnTo>
                    <a:pt x="18" y="43"/>
                  </a:lnTo>
                  <a:lnTo>
                    <a:pt x="13" y="45"/>
                  </a:lnTo>
                  <a:lnTo>
                    <a:pt x="9" y="50"/>
                  </a:lnTo>
                  <a:lnTo>
                    <a:pt x="5" y="55"/>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0" name="Freeform 38"/>
            <p:cNvSpPr>
              <a:spLocks/>
            </p:cNvSpPr>
            <p:nvPr/>
          </p:nvSpPr>
          <p:spPr bwMode="auto">
            <a:xfrm>
              <a:off x="5154800" y="4003674"/>
              <a:ext cx="119063" cy="26987"/>
            </a:xfrm>
            <a:custGeom>
              <a:avLst/>
              <a:gdLst>
                <a:gd name="T0" fmla="*/ 39 w 150"/>
                <a:gd name="T1" fmla="*/ 8 h 35"/>
                <a:gd name="T2" fmla="*/ 38 w 150"/>
                <a:gd name="T3" fmla="*/ 8 h 35"/>
                <a:gd name="T4" fmla="*/ 34 w 150"/>
                <a:gd name="T5" fmla="*/ 7 h 35"/>
                <a:gd name="T6" fmla="*/ 30 w 150"/>
                <a:gd name="T7" fmla="*/ 6 h 35"/>
                <a:gd name="T8" fmla="*/ 24 w 150"/>
                <a:gd name="T9" fmla="*/ 6 h 35"/>
                <a:gd name="T10" fmla="*/ 18 w 150"/>
                <a:gd name="T11" fmla="*/ 6 h 35"/>
                <a:gd name="T12" fmla="*/ 11 w 150"/>
                <a:gd name="T13" fmla="*/ 8 h 35"/>
                <a:gd name="T14" fmla="*/ 6 w 150"/>
                <a:gd name="T15" fmla="*/ 11 h 35"/>
                <a:gd name="T16" fmla="*/ 2 w 150"/>
                <a:gd name="T17" fmla="*/ 15 h 35"/>
                <a:gd name="T18" fmla="*/ 0 w 150"/>
                <a:gd name="T19" fmla="*/ 24 h 35"/>
                <a:gd name="T20" fmla="*/ 3 w 150"/>
                <a:gd name="T21" fmla="*/ 31 h 35"/>
                <a:gd name="T22" fmla="*/ 11 w 150"/>
                <a:gd name="T23" fmla="*/ 35 h 35"/>
                <a:gd name="T24" fmla="*/ 24 w 150"/>
                <a:gd name="T25" fmla="*/ 34 h 35"/>
                <a:gd name="T26" fmla="*/ 30 w 150"/>
                <a:gd name="T27" fmla="*/ 33 h 35"/>
                <a:gd name="T28" fmla="*/ 36 w 150"/>
                <a:gd name="T29" fmla="*/ 31 h 35"/>
                <a:gd name="T30" fmla="*/ 39 w 150"/>
                <a:gd name="T31" fmla="*/ 30 h 35"/>
                <a:gd name="T32" fmla="*/ 44 w 150"/>
                <a:gd name="T33" fmla="*/ 29 h 35"/>
                <a:gd name="T34" fmla="*/ 48 w 150"/>
                <a:gd name="T35" fmla="*/ 28 h 35"/>
                <a:gd name="T36" fmla="*/ 53 w 150"/>
                <a:gd name="T37" fmla="*/ 28 h 35"/>
                <a:gd name="T38" fmla="*/ 60 w 150"/>
                <a:gd name="T39" fmla="*/ 27 h 35"/>
                <a:gd name="T40" fmla="*/ 69 w 150"/>
                <a:gd name="T41" fmla="*/ 27 h 35"/>
                <a:gd name="T42" fmla="*/ 78 w 150"/>
                <a:gd name="T43" fmla="*/ 27 h 35"/>
                <a:gd name="T44" fmla="*/ 87 w 150"/>
                <a:gd name="T45" fmla="*/ 26 h 35"/>
                <a:gd name="T46" fmla="*/ 96 w 150"/>
                <a:gd name="T47" fmla="*/ 24 h 35"/>
                <a:gd name="T48" fmla="*/ 104 w 150"/>
                <a:gd name="T49" fmla="*/ 22 h 35"/>
                <a:gd name="T50" fmla="*/ 111 w 150"/>
                <a:gd name="T51" fmla="*/ 20 h 35"/>
                <a:gd name="T52" fmla="*/ 117 w 150"/>
                <a:gd name="T53" fmla="*/ 19 h 35"/>
                <a:gd name="T54" fmla="*/ 123 w 150"/>
                <a:gd name="T55" fmla="*/ 16 h 35"/>
                <a:gd name="T56" fmla="*/ 128 w 150"/>
                <a:gd name="T57" fmla="*/ 15 h 35"/>
                <a:gd name="T58" fmla="*/ 137 w 150"/>
                <a:gd name="T59" fmla="*/ 12 h 35"/>
                <a:gd name="T60" fmla="*/ 146 w 150"/>
                <a:gd name="T61" fmla="*/ 6 h 35"/>
                <a:gd name="T62" fmla="*/ 150 w 150"/>
                <a:gd name="T63" fmla="*/ 3 h 35"/>
                <a:gd name="T64" fmla="*/ 143 w 150"/>
                <a:gd name="T65" fmla="*/ 0 h 35"/>
                <a:gd name="T66" fmla="*/ 134 w 150"/>
                <a:gd name="T67" fmla="*/ 0 h 35"/>
                <a:gd name="T68" fmla="*/ 119 w 150"/>
                <a:gd name="T69" fmla="*/ 1 h 35"/>
                <a:gd name="T70" fmla="*/ 101 w 150"/>
                <a:gd name="T71" fmla="*/ 3 h 35"/>
                <a:gd name="T72" fmla="*/ 84 w 150"/>
                <a:gd name="T73" fmla="*/ 4 h 35"/>
                <a:gd name="T74" fmla="*/ 67 w 150"/>
                <a:gd name="T75" fmla="*/ 6 h 35"/>
                <a:gd name="T76" fmla="*/ 53 w 150"/>
                <a:gd name="T77" fmla="*/ 7 h 35"/>
                <a:gd name="T78" fmla="*/ 43 w 150"/>
                <a:gd name="T79" fmla="*/ 8 h 35"/>
                <a:gd name="T80" fmla="*/ 39 w 150"/>
                <a:gd name="T81"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35">
                  <a:moveTo>
                    <a:pt x="39" y="8"/>
                  </a:moveTo>
                  <a:lnTo>
                    <a:pt x="38" y="8"/>
                  </a:lnTo>
                  <a:lnTo>
                    <a:pt x="34" y="7"/>
                  </a:lnTo>
                  <a:lnTo>
                    <a:pt x="30" y="6"/>
                  </a:lnTo>
                  <a:lnTo>
                    <a:pt x="24" y="6"/>
                  </a:lnTo>
                  <a:lnTo>
                    <a:pt x="18" y="6"/>
                  </a:lnTo>
                  <a:lnTo>
                    <a:pt x="11" y="8"/>
                  </a:lnTo>
                  <a:lnTo>
                    <a:pt x="6" y="11"/>
                  </a:lnTo>
                  <a:lnTo>
                    <a:pt x="2" y="15"/>
                  </a:lnTo>
                  <a:lnTo>
                    <a:pt x="0" y="24"/>
                  </a:lnTo>
                  <a:lnTo>
                    <a:pt x="3" y="31"/>
                  </a:lnTo>
                  <a:lnTo>
                    <a:pt x="11" y="35"/>
                  </a:lnTo>
                  <a:lnTo>
                    <a:pt x="24" y="34"/>
                  </a:lnTo>
                  <a:lnTo>
                    <a:pt x="30" y="33"/>
                  </a:lnTo>
                  <a:lnTo>
                    <a:pt x="36" y="31"/>
                  </a:lnTo>
                  <a:lnTo>
                    <a:pt x="39" y="30"/>
                  </a:lnTo>
                  <a:lnTo>
                    <a:pt x="44" y="29"/>
                  </a:lnTo>
                  <a:lnTo>
                    <a:pt x="48" y="28"/>
                  </a:lnTo>
                  <a:lnTo>
                    <a:pt x="53" y="28"/>
                  </a:lnTo>
                  <a:lnTo>
                    <a:pt x="60" y="27"/>
                  </a:lnTo>
                  <a:lnTo>
                    <a:pt x="69" y="27"/>
                  </a:lnTo>
                  <a:lnTo>
                    <a:pt x="78" y="27"/>
                  </a:lnTo>
                  <a:lnTo>
                    <a:pt x="87" y="26"/>
                  </a:lnTo>
                  <a:lnTo>
                    <a:pt x="96" y="24"/>
                  </a:lnTo>
                  <a:lnTo>
                    <a:pt x="104" y="22"/>
                  </a:lnTo>
                  <a:lnTo>
                    <a:pt x="111" y="20"/>
                  </a:lnTo>
                  <a:lnTo>
                    <a:pt x="117" y="19"/>
                  </a:lnTo>
                  <a:lnTo>
                    <a:pt x="123" y="16"/>
                  </a:lnTo>
                  <a:lnTo>
                    <a:pt x="128" y="15"/>
                  </a:lnTo>
                  <a:lnTo>
                    <a:pt x="137" y="12"/>
                  </a:lnTo>
                  <a:lnTo>
                    <a:pt x="146" y="6"/>
                  </a:lnTo>
                  <a:lnTo>
                    <a:pt x="150" y="3"/>
                  </a:lnTo>
                  <a:lnTo>
                    <a:pt x="143" y="0"/>
                  </a:lnTo>
                  <a:lnTo>
                    <a:pt x="134" y="0"/>
                  </a:lnTo>
                  <a:lnTo>
                    <a:pt x="119" y="1"/>
                  </a:lnTo>
                  <a:lnTo>
                    <a:pt x="101" y="3"/>
                  </a:lnTo>
                  <a:lnTo>
                    <a:pt x="84" y="4"/>
                  </a:lnTo>
                  <a:lnTo>
                    <a:pt x="67" y="6"/>
                  </a:lnTo>
                  <a:lnTo>
                    <a:pt x="53" y="7"/>
                  </a:lnTo>
                  <a:lnTo>
                    <a:pt x="43" y="8"/>
                  </a:lnTo>
                  <a:lnTo>
                    <a:pt x="39" y="8"/>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1" name="Freeform 39"/>
            <p:cNvSpPr>
              <a:spLocks/>
            </p:cNvSpPr>
            <p:nvPr/>
          </p:nvSpPr>
          <p:spPr bwMode="auto">
            <a:xfrm>
              <a:off x="4996050" y="4246562"/>
              <a:ext cx="65088" cy="47625"/>
            </a:xfrm>
            <a:custGeom>
              <a:avLst/>
              <a:gdLst>
                <a:gd name="T0" fmla="*/ 81 w 81"/>
                <a:gd name="T1" fmla="*/ 8 h 59"/>
                <a:gd name="T2" fmla="*/ 80 w 81"/>
                <a:gd name="T3" fmla="*/ 8 h 59"/>
                <a:gd name="T4" fmla="*/ 74 w 81"/>
                <a:gd name="T5" fmla="*/ 8 h 59"/>
                <a:gd name="T6" fmla="*/ 67 w 81"/>
                <a:gd name="T7" fmla="*/ 9 h 59"/>
                <a:gd name="T8" fmla="*/ 57 w 81"/>
                <a:gd name="T9" fmla="*/ 11 h 59"/>
                <a:gd name="T10" fmla="*/ 45 w 81"/>
                <a:gd name="T11" fmla="*/ 17 h 59"/>
                <a:gd name="T12" fmla="*/ 32 w 81"/>
                <a:gd name="T13" fmla="*/ 26 h 59"/>
                <a:gd name="T14" fmla="*/ 18 w 81"/>
                <a:gd name="T15" fmla="*/ 40 h 59"/>
                <a:gd name="T16" fmla="*/ 2 w 81"/>
                <a:gd name="T17" fmla="*/ 59 h 59"/>
                <a:gd name="T18" fmla="*/ 2 w 81"/>
                <a:gd name="T19" fmla="*/ 58 h 59"/>
                <a:gd name="T20" fmla="*/ 0 w 81"/>
                <a:gd name="T21" fmla="*/ 56 h 59"/>
                <a:gd name="T22" fmla="*/ 0 w 81"/>
                <a:gd name="T23" fmla="*/ 54 h 59"/>
                <a:gd name="T24" fmla="*/ 2 w 81"/>
                <a:gd name="T25" fmla="*/ 50 h 59"/>
                <a:gd name="T26" fmla="*/ 4 w 81"/>
                <a:gd name="T27" fmla="*/ 47 h 59"/>
                <a:gd name="T28" fmla="*/ 10 w 81"/>
                <a:gd name="T29" fmla="*/ 41 h 59"/>
                <a:gd name="T30" fmla="*/ 17 w 81"/>
                <a:gd name="T31" fmla="*/ 33 h 59"/>
                <a:gd name="T32" fmla="*/ 26 w 81"/>
                <a:gd name="T33" fmla="*/ 25 h 59"/>
                <a:gd name="T34" fmla="*/ 34 w 81"/>
                <a:gd name="T35" fmla="*/ 16 h 59"/>
                <a:gd name="T36" fmla="*/ 43 w 81"/>
                <a:gd name="T37" fmla="*/ 9 h 59"/>
                <a:gd name="T38" fmla="*/ 51 w 81"/>
                <a:gd name="T39" fmla="*/ 3 h 59"/>
                <a:gd name="T40" fmla="*/ 57 w 81"/>
                <a:gd name="T41" fmla="*/ 0 h 59"/>
                <a:gd name="T42" fmla="*/ 67 w 81"/>
                <a:gd name="T43" fmla="*/ 0 h 59"/>
                <a:gd name="T44" fmla="*/ 74 w 81"/>
                <a:gd name="T45" fmla="*/ 3 h 59"/>
                <a:gd name="T46" fmla="*/ 80 w 81"/>
                <a:gd name="T47" fmla="*/ 6 h 59"/>
                <a:gd name="T48" fmla="*/ 81 w 81"/>
                <a:gd name="T49" fmla="*/ 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59">
                  <a:moveTo>
                    <a:pt x="81" y="8"/>
                  </a:moveTo>
                  <a:lnTo>
                    <a:pt x="80" y="8"/>
                  </a:lnTo>
                  <a:lnTo>
                    <a:pt x="74" y="8"/>
                  </a:lnTo>
                  <a:lnTo>
                    <a:pt x="67" y="9"/>
                  </a:lnTo>
                  <a:lnTo>
                    <a:pt x="57" y="11"/>
                  </a:lnTo>
                  <a:lnTo>
                    <a:pt x="45" y="17"/>
                  </a:lnTo>
                  <a:lnTo>
                    <a:pt x="32" y="26"/>
                  </a:lnTo>
                  <a:lnTo>
                    <a:pt x="18" y="40"/>
                  </a:lnTo>
                  <a:lnTo>
                    <a:pt x="2" y="59"/>
                  </a:lnTo>
                  <a:lnTo>
                    <a:pt x="2" y="58"/>
                  </a:lnTo>
                  <a:lnTo>
                    <a:pt x="0" y="56"/>
                  </a:lnTo>
                  <a:lnTo>
                    <a:pt x="0" y="54"/>
                  </a:lnTo>
                  <a:lnTo>
                    <a:pt x="2" y="50"/>
                  </a:lnTo>
                  <a:lnTo>
                    <a:pt x="4" y="47"/>
                  </a:lnTo>
                  <a:lnTo>
                    <a:pt x="10" y="41"/>
                  </a:lnTo>
                  <a:lnTo>
                    <a:pt x="17" y="33"/>
                  </a:lnTo>
                  <a:lnTo>
                    <a:pt x="26" y="25"/>
                  </a:lnTo>
                  <a:lnTo>
                    <a:pt x="34" y="16"/>
                  </a:lnTo>
                  <a:lnTo>
                    <a:pt x="43" y="9"/>
                  </a:lnTo>
                  <a:lnTo>
                    <a:pt x="51" y="3"/>
                  </a:lnTo>
                  <a:lnTo>
                    <a:pt x="57" y="0"/>
                  </a:lnTo>
                  <a:lnTo>
                    <a:pt x="67" y="0"/>
                  </a:lnTo>
                  <a:lnTo>
                    <a:pt x="74" y="3"/>
                  </a:lnTo>
                  <a:lnTo>
                    <a:pt x="80" y="6"/>
                  </a:lnTo>
                  <a:lnTo>
                    <a:pt x="81" y="8"/>
                  </a:lnTo>
                  <a:close/>
                </a:path>
              </a:pathLst>
            </a:custGeom>
            <a:solidFill>
              <a:srgbClr val="4459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219" name="Rectangle 8218"/>
          <p:cNvSpPr/>
          <p:nvPr/>
        </p:nvSpPr>
        <p:spPr>
          <a:xfrm>
            <a:off x="1533339" y="3254188"/>
            <a:ext cx="4096496" cy="28021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dirty="0" smtClean="0">
                <a:solidFill>
                  <a:schemeClr val="bg1"/>
                </a:solidFill>
              </a:rPr>
              <a:t>G </a:t>
            </a:r>
            <a:r>
              <a:rPr lang="nl-NL" dirty="0" err="1" smtClean="0">
                <a:solidFill>
                  <a:schemeClr val="bg1"/>
                </a:solidFill>
              </a:rPr>
              <a:t>to</a:t>
            </a:r>
            <a:r>
              <a:rPr lang="nl-NL" dirty="0" smtClean="0">
                <a:solidFill>
                  <a:schemeClr val="bg1"/>
                </a:solidFill>
              </a:rPr>
              <a:t> G</a:t>
            </a:r>
            <a:endParaRPr lang="nl-NL" dirty="0">
              <a:solidFill>
                <a:schemeClr val="bg1"/>
              </a:solidFill>
            </a:endParaRPr>
          </a:p>
        </p:txBody>
      </p:sp>
      <p:sp>
        <p:nvSpPr>
          <p:cNvPr id="73" name="Rectangle 72"/>
          <p:cNvSpPr/>
          <p:nvPr/>
        </p:nvSpPr>
        <p:spPr>
          <a:xfrm>
            <a:off x="2404986" y="1999474"/>
            <a:ext cx="4761257" cy="307730"/>
          </a:xfrm>
          <a:prstGeom prst="rect">
            <a:avLst/>
          </a:prstGeom>
          <a:gradFill flip="none" rotWithShape="1">
            <a:gsLst>
              <a:gs pos="0">
                <a:schemeClr val="accent6">
                  <a:lumMod val="50000"/>
                  <a:lumOff val="50000"/>
                  <a:shade val="30000"/>
                  <a:satMod val="115000"/>
                </a:schemeClr>
              </a:gs>
              <a:gs pos="50000">
                <a:schemeClr val="accent6">
                  <a:lumMod val="50000"/>
                  <a:lumOff val="50000"/>
                  <a:shade val="67500"/>
                  <a:satMod val="115000"/>
                </a:schemeClr>
              </a:gs>
              <a:gs pos="100000">
                <a:schemeClr val="accent6">
                  <a:lumMod val="50000"/>
                  <a:lumOff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dirty="0" smtClean="0"/>
              <a:t>B </a:t>
            </a:r>
            <a:r>
              <a:rPr lang="nl-NL" dirty="0" err="1" smtClean="0"/>
              <a:t>to</a:t>
            </a:r>
            <a:r>
              <a:rPr lang="nl-NL" dirty="0" smtClean="0"/>
              <a:t> B</a:t>
            </a:r>
            <a:endParaRPr lang="nl-NL" dirty="0"/>
          </a:p>
        </p:txBody>
      </p:sp>
      <p:sp>
        <p:nvSpPr>
          <p:cNvPr id="74" name="Rectangle 73"/>
          <p:cNvSpPr/>
          <p:nvPr/>
        </p:nvSpPr>
        <p:spPr>
          <a:xfrm>
            <a:off x="2711626" y="4031350"/>
            <a:ext cx="4623091" cy="281337"/>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dirty="0" smtClean="0">
                <a:solidFill>
                  <a:schemeClr val="bg1"/>
                </a:solidFill>
              </a:rPr>
              <a:t>S </a:t>
            </a:r>
            <a:r>
              <a:rPr lang="nl-NL" dirty="0" err="1" smtClean="0">
                <a:solidFill>
                  <a:schemeClr val="bg1"/>
                </a:solidFill>
              </a:rPr>
              <a:t>to</a:t>
            </a:r>
            <a:r>
              <a:rPr lang="nl-NL" dirty="0" smtClean="0">
                <a:solidFill>
                  <a:schemeClr val="bg1"/>
                </a:solidFill>
              </a:rPr>
              <a:t> S</a:t>
            </a:r>
            <a:endParaRPr lang="nl-NL" dirty="0">
              <a:solidFill>
                <a:schemeClr val="bg1"/>
              </a:solidFill>
            </a:endParaRPr>
          </a:p>
        </p:txBody>
      </p:sp>
      <p:pic>
        <p:nvPicPr>
          <p:cNvPr id="8247"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38" y="1976947"/>
            <a:ext cx="2346445" cy="234644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5644" y="1979957"/>
            <a:ext cx="2346445" cy="234644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00149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Afbeelding 3" descr="poster_engels.jpg"/>
          <p:cNvPicPr>
            <a:picLocks noChangeAspect="1"/>
          </p:cNvPicPr>
          <p:nvPr/>
        </p:nvPicPr>
        <p:blipFill>
          <a:blip r:embed="rId2"/>
          <a:srcRect b="25850"/>
          <a:stretch>
            <a:fillRect/>
          </a:stretch>
        </p:blipFill>
        <p:spPr bwMode="auto">
          <a:xfrm>
            <a:off x="3115408" y="-57150"/>
            <a:ext cx="6028592" cy="6915150"/>
          </a:xfrm>
          <a:prstGeom prst="rect">
            <a:avLst/>
          </a:prstGeom>
          <a:noFill/>
          <a:ln w="9525">
            <a:noFill/>
            <a:miter lim="800000"/>
            <a:headEnd/>
            <a:tailEnd/>
          </a:ln>
        </p:spPr>
      </p:pic>
      <p:sp>
        <p:nvSpPr>
          <p:cNvPr id="4" name="Title 1"/>
          <p:cNvSpPr>
            <a:spLocks noGrp="1"/>
          </p:cNvSpPr>
          <p:nvPr>
            <p:ph type="title"/>
          </p:nvPr>
        </p:nvSpPr>
        <p:spPr>
          <a:xfrm>
            <a:off x="491642" y="230212"/>
            <a:ext cx="8442796" cy="791650"/>
          </a:xfrm>
        </p:spPr>
        <p:txBody>
          <a:bodyPr/>
          <a:lstStyle/>
          <a:p>
            <a:r>
              <a:rPr lang="nl-NL" dirty="0" smtClean="0"/>
              <a:t>Top sector</a:t>
            </a:r>
            <a:endParaRPr lang="nl-NL" dirty="0"/>
          </a:p>
        </p:txBody>
      </p:sp>
    </p:spTree>
    <p:extLst>
      <p:ext uri="{BB962C8B-B14F-4D97-AF65-F5344CB8AC3E}">
        <p14:creationId xmlns:p14="http://schemas.microsoft.com/office/powerpoint/2010/main" val="3734588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Rectangle 2" hidden="1"/>
          <p:cNvGraphicFramePr>
            <a:graphicFrameLocks/>
          </p:cNvGraphicFramePr>
          <p:nvPr>
            <p:custDataLst>
              <p:tags r:id="rId2"/>
            </p:custDataLst>
          </p:nvPr>
        </p:nvGraphicFramePr>
        <p:xfrm>
          <a:off x="0" y="0"/>
          <a:ext cx="146538" cy="158750"/>
        </p:xfrm>
        <a:graphic>
          <a:graphicData uri="http://schemas.openxmlformats.org/presentationml/2006/ole">
            <mc:AlternateContent xmlns:mc="http://schemas.openxmlformats.org/markup-compatibility/2006">
              <mc:Choice xmlns:v="urn:schemas-microsoft-com:vml" Requires="v">
                <p:oleObj spid="_x0000_s22584" name="think-cell Slide" r:id="rId73" imgW="0" imgH="0" progId="">
                  <p:embed/>
                </p:oleObj>
              </mc:Choice>
              <mc:Fallback>
                <p:oleObj name="think-cell Slide" r:id="rId7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465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6" name="Rectangle 3" hidden="1"/>
          <p:cNvSpPr>
            <a:spLocks noChangeArrowheads="1"/>
          </p:cNvSpPr>
          <p:nvPr>
            <p:custDataLst>
              <p:tags r:id="rId3"/>
            </p:custDataLst>
          </p:nvPr>
        </p:nvSpPr>
        <p:spPr bwMode="auto">
          <a:xfrm>
            <a:off x="0" y="0"/>
            <a:ext cx="146538" cy="158750"/>
          </a:xfrm>
          <a:prstGeom prst="rect">
            <a:avLst/>
          </a:prstGeom>
          <a:solidFill>
            <a:schemeClr val="accent1"/>
          </a:solidFill>
          <a:ln w="9525" algn="ctr">
            <a:solidFill>
              <a:schemeClr val="bg2"/>
            </a:solidFill>
            <a:miter lim="800000"/>
            <a:headEnd type="none" w="lg" len="lg"/>
            <a:tailEnd type="none" w="lg" len="lg"/>
          </a:ln>
        </p:spPr>
        <p:txBody>
          <a:bodyPr wrap="none" lIns="0" tIns="0" rIns="0" bIns="0" anchor="ctr"/>
          <a:lstStyle/>
          <a:p>
            <a:pPr>
              <a:defRPr/>
            </a:pPr>
            <a:endParaRPr lang="nl-NL" sz="1000" dirty="0">
              <a:solidFill>
                <a:srgbClr val="000000"/>
              </a:solidFill>
              <a:latin typeface="Cambria"/>
              <a:sym typeface="Cambria"/>
            </a:endParaRPr>
          </a:p>
        </p:txBody>
      </p:sp>
      <p:sp>
        <p:nvSpPr>
          <p:cNvPr id="74" name="Rectangle 73"/>
          <p:cNvSpPr/>
          <p:nvPr>
            <p:custDataLst>
              <p:tags r:id="rId4"/>
            </p:custDataLst>
          </p:nvPr>
        </p:nvSpPr>
        <p:spPr>
          <a:xfrm>
            <a:off x="4881686" y="4062412"/>
            <a:ext cx="1775557" cy="238125"/>
          </a:xfrm>
          <a:prstGeom prst="rect">
            <a:avLst/>
          </a:prstGeom>
          <a:solidFill>
            <a:schemeClr val="accent1"/>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endParaRPr>
          </a:p>
        </p:txBody>
      </p:sp>
      <p:sp>
        <p:nvSpPr>
          <p:cNvPr id="75" name="Rectangle 74"/>
          <p:cNvSpPr/>
          <p:nvPr>
            <p:custDataLst>
              <p:tags r:id="rId5"/>
            </p:custDataLst>
          </p:nvPr>
        </p:nvSpPr>
        <p:spPr>
          <a:xfrm>
            <a:off x="6296759" y="3867150"/>
            <a:ext cx="360485" cy="165100"/>
          </a:xfrm>
          <a:prstGeom prst="rect">
            <a:avLst/>
          </a:prstGeom>
          <a:solidFill>
            <a:schemeClr val="accent1"/>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endParaRPr>
          </a:p>
        </p:txBody>
      </p:sp>
      <p:sp>
        <p:nvSpPr>
          <p:cNvPr id="73" name="Rectangle 72"/>
          <p:cNvSpPr/>
          <p:nvPr>
            <p:custDataLst>
              <p:tags r:id="rId6"/>
            </p:custDataLst>
          </p:nvPr>
        </p:nvSpPr>
        <p:spPr>
          <a:xfrm>
            <a:off x="5573486" y="3455987"/>
            <a:ext cx="1083757" cy="211137"/>
          </a:xfrm>
          <a:prstGeom prst="rect">
            <a:avLst/>
          </a:prstGeom>
          <a:solidFill>
            <a:schemeClr val="accent1"/>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endParaRPr>
          </a:p>
        </p:txBody>
      </p:sp>
      <p:sp>
        <p:nvSpPr>
          <p:cNvPr id="72" name="Rectangle 71"/>
          <p:cNvSpPr/>
          <p:nvPr>
            <p:custDataLst>
              <p:tags r:id="rId7"/>
            </p:custDataLst>
          </p:nvPr>
        </p:nvSpPr>
        <p:spPr>
          <a:xfrm>
            <a:off x="1513743" y="2436813"/>
            <a:ext cx="638910" cy="163512"/>
          </a:xfrm>
          <a:prstGeom prst="rect">
            <a:avLst/>
          </a:prstGeom>
          <a:solidFill>
            <a:schemeClr val="accent1"/>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endParaRPr>
          </a:p>
        </p:txBody>
      </p:sp>
      <p:sp>
        <p:nvSpPr>
          <p:cNvPr id="71" name="Rectangle 70"/>
          <p:cNvSpPr/>
          <p:nvPr>
            <p:custDataLst>
              <p:tags r:id="rId8"/>
            </p:custDataLst>
          </p:nvPr>
        </p:nvSpPr>
        <p:spPr>
          <a:xfrm>
            <a:off x="1689589" y="1773237"/>
            <a:ext cx="463062" cy="212725"/>
          </a:xfrm>
          <a:prstGeom prst="rect">
            <a:avLst/>
          </a:prstGeom>
          <a:solidFill>
            <a:schemeClr val="accent1"/>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endParaRPr>
          </a:p>
        </p:txBody>
      </p:sp>
      <p:sp>
        <p:nvSpPr>
          <p:cNvPr id="494" name="Rectangle 493"/>
          <p:cNvSpPr/>
          <p:nvPr>
            <p:custDataLst>
              <p:tags r:id="rId9"/>
            </p:custDataLst>
          </p:nvPr>
        </p:nvSpPr>
        <p:spPr>
          <a:xfrm>
            <a:off x="1669075" y="4865688"/>
            <a:ext cx="483577" cy="165100"/>
          </a:xfrm>
          <a:prstGeom prst="rect">
            <a:avLst/>
          </a:prstGeom>
          <a:solidFill>
            <a:schemeClr val="accent1"/>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endParaRPr>
          </a:p>
        </p:txBody>
      </p:sp>
      <p:graphicFrame>
        <p:nvGraphicFramePr>
          <p:cNvPr id="90122" name="Object 10"/>
          <p:cNvGraphicFramePr>
            <a:graphicFrameLocks/>
          </p:cNvGraphicFramePr>
          <p:nvPr>
            <p:custDataLst>
              <p:tags r:id="rId10"/>
            </p:custDataLst>
          </p:nvPr>
        </p:nvGraphicFramePr>
        <p:xfrm>
          <a:off x="6620609" y="1652588"/>
          <a:ext cx="2022231" cy="4448175"/>
        </p:xfrm>
        <a:graphic>
          <a:graphicData uri="http://schemas.openxmlformats.org/presentationml/2006/ole">
            <mc:AlternateContent xmlns:mc="http://schemas.openxmlformats.org/markup-compatibility/2006">
              <mc:Choice xmlns:v="urn:schemas-microsoft-com:vml" Requires="v">
                <p:oleObj spid="_x0000_s22585" name="Chart" r:id="rId74" imgW="2190885" imgH="4448265" progId="MSGraph.Chart.8">
                  <p:embed followColorScheme="full"/>
                </p:oleObj>
              </mc:Choice>
              <mc:Fallback>
                <p:oleObj name="Chart" r:id="rId74" imgW="2190885" imgH="4448265" progId="MSGraph.Chart.8">
                  <p:embed followColorScheme="full"/>
                  <p:pic>
                    <p:nvPicPr>
                      <p:cNvPr id="0" name=""/>
                      <p:cNvPicPr>
                        <a:picLocks noChangeArrowheads="1"/>
                      </p:cNvPicPr>
                      <p:nvPr/>
                    </p:nvPicPr>
                    <p:blipFill>
                      <a:blip r:embed="rId75"/>
                      <a:srcRect/>
                      <a:stretch>
                        <a:fillRect/>
                      </a:stretch>
                    </p:blipFill>
                    <p:spPr bwMode="auto">
                      <a:xfrm>
                        <a:off x="6620609" y="1652588"/>
                        <a:ext cx="2022231" cy="444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55" name="Text Placeholder 2"/>
          <p:cNvSpPr>
            <a:spLocks noGrp="1"/>
          </p:cNvSpPr>
          <p:nvPr>
            <p:custDataLst>
              <p:tags r:id="rId11"/>
            </p:custDataLst>
          </p:nvPr>
        </p:nvSpPr>
        <p:spPr bwMode="auto">
          <a:xfrm>
            <a:off x="8332177" y="6065838"/>
            <a:ext cx="410308" cy="152400"/>
          </a:xfrm>
          <a:prstGeom prst="rect">
            <a:avLst/>
          </a:prstGeom>
          <a:noFill/>
          <a:ln w="9525">
            <a:noFill/>
            <a:miter lim="800000"/>
            <a:headEnd/>
            <a:tailEnd/>
          </a:ln>
        </p:spPr>
        <p:txBody>
          <a:bodyPr wrap="none" lIns="0" tIns="0" rIns="0" bIns="0"/>
          <a:lstStyle/>
          <a:p>
            <a:pPr algn="ctr" eaLnBrk="0" hangingPunct="0"/>
            <a:fld id="{B6CBD925-DEDB-4B2C-AE4A-48C60879B0A7}" type="datetime'''''''''10''''''0'''''''',0''''''''''''''''''''0''0'''''''''''">
              <a:rPr lang="nl-NL" sz="1000" smtClean="0">
                <a:solidFill>
                  <a:srgbClr val="000000"/>
                </a:solidFill>
                <a:latin typeface="Cambria" pitchFamily="18" charset="0"/>
                <a:cs typeface="Arial" charset="0"/>
                <a:sym typeface="Cambria" pitchFamily="18" charset="0"/>
              </a:rPr>
              <a:pPr algn="ctr" eaLnBrk="0" hangingPunct="0"/>
              <a:t>100,000</a:t>
            </a:fld>
            <a:endParaRPr lang="nl-NL" sz="1000" dirty="0">
              <a:solidFill>
                <a:srgbClr val="000000"/>
              </a:solidFill>
              <a:latin typeface="Cambria" pitchFamily="18" charset="0"/>
              <a:cs typeface="Arial" charset="0"/>
              <a:sym typeface="Cambria" pitchFamily="18" charset="0"/>
            </a:endParaRPr>
          </a:p>
        </p:txBody>
      </p:sp>
      <p:sp>
        <p:nvSpPr>
          <p:cNvPr id="90156" name="Text Placeholder 2"/>
          <p:cNvSpPr>
            <a:spLocks noGrp="1"/>
          </p:cNvSpPr>
          <p:nvPr>
            <p:custDataLst>
              <p:tags r:id="rId12"/>
            </p:custDataLst>
          </p:nvPr>
        </p:nvSpPr>
        <p:spPr bwMode="auto">
          <a:xfrm>
            <a:off x="7467601" y="6065838"/>
            <a:ext cx="345831" cy="152400"/>
          </a:xfrm>
          <a:prstGeom prst="rect">
            <a:avLst/>
          </a:prstGeom>
          <a:noFill/>
          <a:ln w="9525">
            <a:noFill/>
            <a:miter lim="800000"/>
            <a:headEnd/>
            <a:tailEnd/>
          </a:ln>
        </p:spPr>
        <p:txBody>
          <a:bodyPr wrap="none" lIns="0" tIns="0" rIns="0" bIns="0"/>
          <a:lstStyle/>
          <a:p>
            <a:pPr algn="ctr" eaLnBrk="0" hangingPunct="0"/>
            <a:fld id="{F1F822BE-EB72-477F-9B00-8CB2D23F5D2B}" type="datetime'''''''''''5''''0'''''''''''''',''0''''''''''''''00'">
              <a:rPr lang="nl-NL" sz="1000" smtClean="0">
                <a:solidFill>
                  <a:srgbClr val="000000"/>
                </a:solidFill>
                <a:latin typeface="Cambria" pitchFamily="18" charset="0"/>
                <a:cs typeface="Arial" charset="0"/>
                <a:sym typeface="Cambria" pitchFamily="18" charset="0"/>
              </a:rPr>
              <a:pPr algn="ctr" eaLnBrk="0" hangingPunct="0"/>
              <a:t>50,000</a:t>
            </a:fld>
            <a:endParaRPr lang="nl-NL" sz="1000" dirty="0">
              <a:solidFill>
                <a:srgbClr val="000000"/>
              </a:solidFill>
              <a:latin typeface="Cambria" pitchFamily="18" charset="0"/>
              <a:cs typeface="Arial" charset="0"/>
              <a:sym typeface="Cambria" pitchFamily="18" charset="0"/>
            </a:endParaRPr>
          </a:p>
        </p:txBody>
      </p:sp>
      <p:sp>
        <p:nvSpPr>
          <p:cNvPr id="125" name="Rectangle 30"/>
          <p:cNvSpPr>
            <a:spLocks noChangeArrowheads="1"/>
          </p:cNvSpPr>
          <p:nvPr>
            <p:custDataLst>
              <p:tags r:id="rId13"/>
            </p:custDataLst>
          </p:nvPr>
        </p:nvSpPr>
        <p:spPr bwMode="auto">
          <a:xfrm>
            <a:off x="6711462" y="6065838"/>
            <a:ext cx="64477" cy="152400"/>
          </a:xfrm>
          <a:prstGeom prst="rect">
            <a:avLst/>
          </a:prstGeom>
          <a:noFill/>
          <a:ln w="9525" algn="ctr">
            <a:noFill/>
            <a:miter lim="800000"/>
            <a:headEnd/>
            <a:tailEnd/>
          </a:ln>
        </p:spPr>
        <p:txBody>
          <a:bodyPr wrap="none" lIns="0" tIns="0" rIns="0" bIns="0"/>
          <a:lstStyle/>
          <a:p>
            <a:pPr>
              <a:defRPr/>
            </a:pPr>
            <a:fld id="{F81148A2-389A-40E7-B6F3-0A0E7EC54379}" type="datetime'''''''''''''''''''''''''''''''''''''''0'''''''''''''">
              <a:rPr lang="nl-NL" sz="1000" smtClean="0">
                <a:solidFill>
                  <a:srgbClr val="000000"/>
                </a:solidFill>
                <a:latin typeface="Cambria"/>
                <a:sym typeface="Cambria"/>
              </a:rPr>
              <a:pPr>
                <a:defRPr/>
              </a:pPr>
              <a:t>0</a:t>
            </a:fld>
            <a:endParaRPr lang="nl-NL" sz="1000" dirty="0">
              <a:solidFill>
                <a:srgbClr val="000000"/>
              </a:solidFill>
              <a:latin typeface="Cambria"/>
              <a:sym typeface="Cambria"/>
            </a:endParaRPr>
          </a:p>
        </p:txBody>
      </p:sp>
      <p:sp>
        <p:nvSpPr>
          <p:cNvPr id="120" name="Rectangle 52"/>
          <p:cNvSpPr>
            <a:spLocks noChangeArrowheads="1"/>
          </p:cNvSpPr>
          <p:nvPr>
            <p:custDataLst>
              <p:tags r:id="rId14"/>
            </p:custDataLst>
          </p:nvPr>
        </p:nvSpPr>
        <p:spPr bwMode="auto">
          <a:xfrm>
            <a:off x="6217627" y="5767388"/>
            <a:ext cx="432288" cy="152400"/>
          </a:xfrm>
          <a:prstGeom prst="rect">
            <a:avLst/>
          </a:prstGeom>
          <a:noFill/>
          <a:ln w="9525" algn="ctr">
            <a:noFill/>
            <a:miter lim="800000"/>
            <a:headEnd/>
            <a:tailEnd/>
          </a:ln>
        </p:spPr>
        <p:txBody>
          <a:bodyPr wrap="none" lIns="0" tIns="0" rIns="0" bIns="0" anchor="ctr"/>
          <a:lstStyle/>
          <a:p>
            <a:pPr algn="r">
              <a:defRPr/>
            </a:pPr>
            <a:fld id="{C392D3B5-A264-4A51-B1AE-65618EF8EA63}" type="datetime'''''H''''''J ''H''''''''''ei''''''''''''''n''z'''''''">
              <a:rPr lang="nl-NL" sz="1000" smtClean="0">
                <a:solidFill>
                  <a:srgbClr val="000000"/>
                </a:solidFill>
                <a:latin typeface="Cambria"/>
                <a:sym typeface="Cambria"/>
              </a:rPr>
              <a:pPr algn="r">
                <a:defRPr/>
              </a:pPr>
              <a:t>HJ Heinz</a:t>
            </a:fld>
            <a:endParaRPr lang="nl-NL" sz="1000" dirty="0">
              <a:solidFill>
                <a:srgbClr val="000000"/>
              </a:solidFill>
              <a:latin typeface="Cambria"/>
              <a:sym typeface="Cambria"/>
            </a:endParaRPr>
          </a:p>
        </p:txBody>
      </p:sp>
      <p:sp>
        <p:nvSpPr>
          <p:cNvPr id="126" name="Rectangle 53"/>
          <p:cNvSpPr>
            <a:spLocks noChangeArrowheads="1"/>
          </p:cNvSpPr>
          <p:nvPr>
            <p:custDataLst>
              <p:tags r:id="rId15"/>
            </p:custDataLst>
          </p:nvPr>
        </p:nvSpPr>
        <p:spPr bwMode="auto">
          <a:xfrm>
            <a:off x="6167806" y="5557838"/>
            <a:ext cx="482111" cy="152400"/>
          </a:xfrm>
          <a:prstGeom prst="rect">
            <a:avLst/>
          </a:prstGeom>
          <a:noFill/>
          <a:ln w="9525" algn="ctr">
            <a:noFill/>
            <a:miter lim="800000"/>
            <a:headEnd/>
            <a:tailEnd/>
          </a:ln>
        </p:spPr>
        <p:txBody>
          <a:bodyPr wrap="none" lIns="0" tIns="0" rIns="0" bIns="0" anchor="ctr"/>
          <a:lstStyle/>
          <a:p>
            <a:pPr algn="r">
              <a:defRPr/>
            </a:pPr>
            <a:fld id="{38350FF8-6A08-469C-AC81-909F0E624DDF}" type="datetime'C''''''''''arl''''''''s''''''''b''''e''r''''''''''g'''''''''">
              <a:rPr lang="nl-NL" sz="1000" smtClean="0">
                <a:solidFill>
                  <a:srgbClr val="000000"/>
                </a:solidFill>
                <a:latin typeface="Cambria"/>
                <a:sym typeface="Cambria"/>
              </a:rPr>
              <a:pPr algn="r">
                <a:defRPr/>
              </a:pPr>
              <a:t>Carlsberg</a:t>
            </a:fld>
            <a:endParaRPr lang="nl-NL" sz="1000" dirty="0">
              <a:solidFill>
                <a:srgbClr val="000000"/>
              </a:solidFill>
              <a:latin typeface="Cambria"/>
              <a:sym typeface="Cambria"/>
            </a:endParaRPr>
          </a:p>
        </p:txBody>
      </p:sp>
      <p:sp>
        <p:nvSpPr>
          <p:cNvPr id="122" name="Rectangle 54"/>
          <p:cNvSpPr>
            <a:spLocks noChangeArrowheads="1"/>
          </p:cNvSpPr>
          <p:nvPr>
            <p:custDataLst>
              <p:tags r:id="rId16"/>
            </p:custDataLst>
          </p:nvPr>
        </p:nvSpPr>
        <p:spPr bwMode="auto">
          <a:xfrm>
            <a:off x="6182458" y="5348288"/>
            <a:ext cx="467457" cy="152400"/>
          </a:xfrm>
          <a:prstGeom prst="rect">
            <a:avLst/>
          </a:prstGeom>
          <a:noFill/>
          <a:ln w="9525" algn="ctr">
            <a:noFill/>
            <a:miter lim="800000"/>
            <a:headEnd/>
            <a:tailEnd/>
          </a:ln>
        </p:spPr>
        <p:txBody>
          <a:bodyPr wrap="none" lIns="0" tIns="0" rIns="0" bIns="0" anchor="ctr"/>
          <a:lstStyle/>
          <a:p>
            <a:pPr algn="r">
              <a:defRPr/>
            </a:pPr>
            <a:fld id="{D06BB25F-FE15-4C4A-8FEC-B4570A6FAFA6}" type="datetime'''''''S''u''''n''''''''''''''t''''''o''''''''r''y'''''''''''">
              <a:rPr lang="nl-NL" sz="1000" smtClean="0">
                <a:solidFill>
                  <a:srgbClr val="000000"/>
                </a:solidFill>
                <a:latin typeface="Cambria"/>
                <a:sym typeface="Cambria"/>
              </a:rPr>
              <a:pPr algn="r">
                <a:defRPr/>
              </a:pPr>
              <a:t>Suntory</a:t>
            </a:fld>
            <a:r>
              <a:rPr lang="nl-NL" sz="1000" baseline="30000" dirty="0" smtClean="0">
                <a:solidFill>
                  <a:srgbClr val="000000"/>
                </a:solidFill>
                <a:latin typeface="Cambria"/>
                <a:sym typeface="Cambria"/>
              </a:rPr>
              <a:t>1</a:t>
            </a:r>
            <a:r>
              <a:rPr lang="nl-NL" sz="1000" dirty="0" smtClean="0">
                <a:solidFill>
                  <a:srgbClr val="000000"/>
                </a:solidFill>
                <a:latin typeface="Cambria"/>
                <a:sym typeface="Cambria"/>
              </a:rPr>
              <a:t> </a:t>
            </a:r>
            <a:endParaRPr lang="nl-NL" sz="1000" dirty="0">
              <a:solidFill>
                <a:srgbClr val="000000"/>
              </a:solidFill>
              <a:latin typeface="Cambria"/>
              <a:sym typeface="Cambria"/>
            </a:endParaRPr>
          </a:p>
        </p:txBody>
      </p:sp>
      <p:sp>
        <p:nvSpPr>
          <p:cNvPr id="136" name="Rectangle 55"/>
          <p:cNvSpPr>
            <a:spLocks noChangeArrowheads="1"/>
          </p:cNvSpPr>
          <p:nvPr>
            <p:custDataLst>
              <p:tags r:id="rId17"/>
            </p:custDataLst>
          </p:nvPr>
        </p:nvSpPr>
        <p:spPr bwMode="auto">
          <a:xfrm>
            <a:off x="5955325" y="5138738"/>
            <a:ext cx="694592" cy="152400"/>
          </a:xfrm>
          <a:prstGeom prst="rect">
            <a:avLst/>
          </a:prstGeom>
          <a:noFill/>
          <a:ln w="9525" algn="ctr">
            <a:noFill/>
            <a:miter lim="800000"/>
            <a:headEnd/>
            <a:tailEnd/>
          </a:ln>
        </p:spPr>
        <p:txBody>
          <a:bodyPr wrap="none" lIns="0" tIns="0" rIns="0" bIns="0" anchor="ctr"/>
          <a:lstStyle/>
          <a:p>
            <a:pPr algn="r">
              <a:defRPr/>
            </a:pPr>
            <a:fld id="{C3532886-9A7E-4F03-B6CC-F87EE5C54950}" type="datetime'La''''n''''d'''''' ''''''O'''' La''''''''k''''''''es'''">
              <a:rPr lang="nl-NL" sz="1000" smtClean="0">
                <a:solidFill>
                  <a:srgbClr val="000000"/>
                </a:solidFill>
                <a:latin typeface="Cambria"/>
                <a:sym typeface="Cambria"/>
              </a:rPr>
              <a:pPr algn="r">
                <a:defRPr/>
              </a:pPr>
              <a:t>Land O Lakes</a:t>
            </a:fld>
            <a:r>
              <a:rPr lang="nl-NL" sz="1000" dirty="0" smtClean="0">
                <a:solidFill>
                  <a:srgbClr val="000000"/>
                </a:solidFill>
                <a:latin typeface="Cambria"/>
                <a:sym typeface="Cambria"/>
              </a:rPr>
              <a:t> </a:t>
            </a:r>
            <a:endParaRPr lang="nl-NL" sz="1000" dirty="0">
              <a:solidFill>
                <a:srgbClr val="000000"/>
              </a:solidFill>
              <a:latin typeface="Cambria"/>
              <a:sym typeface="Cambria"/>
            </a:endParaRPr>
          </a:p>
        </p:txBody>
      </p:sp>
      <p:sp>
        <p:nvSpPr>
          <p:cNvPr id="137" name="Rectangle 57"/>
          <p:cNvSpPr>
            <a:spLocks noChangeArrowheads="1"/>
          </p:cNvSpPr>
          <p:nvPr>
            <p:custDataLst>
              <p:tags r:id="rId18"/>
            </p:custDataLst>
          </p:nvPr>
        </p:nvSpPr>
        <p:spPr bwMode="auto">
          <a:xfrm>
            <a:off x="5808786" y="4929188"/>
            <a:ext cx="841131" cy="152400"/>
          </a:xfrm>
          <a:prstGeom prst="rect">
            <a:avLst/>
          </a:prstGeom>
          <a:noFill/>
          <a:ln w="9525" algn="ctr">
            <a:noFill/>
            <a:miter lim="800000"/>
            <a:headEnd/>
            <a:tailEnd/>
          </a:ln>
        </p:spPr>
        <p:txBody>
          <a:bodyPr wrap="none" lIns="0" tIns="0" rIns="0" bIns="0" anchor="ctr"/>
          <a:lstStyle/>
          <a:p>
            <a:pPr algn="r">
              <a:defRPr/>
            </a:pPr>
            <a:fld id="{E905F726-3B17-495A-9726-E69DB1A2B36E}" type="datetime'S''''mit''h''f''''i''e''''l''''d'''''' ''''''Fo''''ods'''''''">
              <a:rPr lang="nl-NL" sz="1000" smtClean="0">
                <a:solidFill>
                  <a:srgbClr val="000000"/>
                </a:solidFill>
                <a:latin typeface="Cambria"/>
                <a:sym typeface="Cambria"/>
              </a:rPr>
              <a:pPr algn="r">
                <a:defRPr/>
              </a:pPr>
              <a:t>Smithfield Foods</a:t>
            </a:fld>
            <a:endParaRPr lang="nl-NL" sz="1000" dirty="0">
              <a:solidFill>
                <a:srgbClr val="000000"/>
              </a:solidFill>
              <a:latin typeface="Cambria"/>
              <a:sym typeface="Cambria"/>
            </a:endParaRPr>
          </a:p>
        </p:txBody>
      </p:sp>
      <p:sp>
        <p:nvSpPr>
          <p:cNvPr id="138" name="Rectangle 58"/>
          <p:cNvSpPr>
            <a:spLocks noChangeArrowheads="1"/>
          </p:cNvSpPr>
          <p:nvPr>
            <p:custDataLst>
              <p:tags r:id="rId19"/>
            </p:custDataLst>
          </p:nvPr>
        </p:nvSpPr>
        <p:spPr bwMode="auto">
          <a:xfrm>
            <a:off x="5792666" y="4719638"/>
            <a:ext cx="857250" cy="152400"/>
          </a:xfrm>
          <a:prstGeom prst="rect">
            <a:avLst/>
          </a:prstGeom>
          <a:noFill/>
          <a:ln w="9525" algn="ctr">
            <a:noFill/>
            <a:miter lim="800000"/>
            <a:headEnd/>
            <a:tailEnd/>
          </a:ln>
        </p:spPr>
        <p:txBody>
          <a:bodyPr wrap="none" lIns="0" tIns="0" rIns="0" bIns="0" anchor="ctr"/>
          <a:lstStyle/>
          <a:p>
            <a:pPr algn="r">
              <a:defRPr/>
            </a:pPr>
            <a:fld id="{D4F7FA8C-C573-4556-9B7C-70617DDB9098}" type="datetime'''''''''Yama''za''''''''k''''i ''B''a''''''''''''kin''g'">
              <a:rPr lang="nl-NL" sz="1000" smtClean="0">
                <a:solidFill>
                  <a:srgbClr val="000000"/>
                </a:solidFill>
                <a:latin typeface="Cambria"/>
                <a:sym typeface="Cambria"/>
              </a:rPr>
              <a:pPr algn="r">
                <a:defRPr/>
              </a:pPr>
              <a:t>Yamazaki Baking</a:t>
            </a:fld>
            <a:endParaRPr lang="nl-NL" sz="1000" dirty="0">
              <a:solidFill>
                <a:srgbClr val="000000"/>
              </a:solidFill>
              <a:latin typeface="Cambria"/>
              <a:sym typeface="Cambria"/>
            </a:endParaRPr>
          </a:p>
        </p:txBody>
      </p:sp>
      <p:sp>
        <p:nvSpPr>
          <p:cNvPr id="139" name="Rectangle 59"/>
          <p:cNvSpPr>
            <a:spLocks noChangeArrowheads="1"/>
          </p:cNvSpPr>
          <p:nvPr>
            <p:custDataLst>
              <p:tags r:id="rId20"/>
            </p:custDataLst>
          </p:nvPr>
        </p:nvSpPr>
        <p:spPr bwMode="auto">
          <a:xfrm>
            <a:off x="6224954" y="4510088"/>
            <a:ext cx="424962" cy="152400"/>
          </a:xfrm>
          <a:prstGeom prst="rect">
            <a:avLst/>
          </a:prstGeom>
          <a:noFill/>
          <a:ln w="9525" algn="ctr">
            <a:noFill/>
            <a:miter lim="800000"/>
            <a:headEnd/>
            <a:tailEnd/>
          </a:ln>
        </p:spPr>
        <p:txBody>
          <a:bodyPr wrap="none" lIns="0" tIns="0" rIns="0" bIns="0" anchor="ctr"/>
          <a:lstStyle/>
          <a:p>
            <a:pPr algn="r">
              <a:defRPr/>
            </a:pPr>
            <a:fld id="{E2260EBA-C813-482F-8733-E2F5D8E8B063}" type="datetime'''''S''''''a''''''''''''''''''''''''r''''a'''''''' L''e''''e'">
              <a:rPr lang="nl-NL" sz="1000" smtClean="0">
                <a:solidFill>
                  <a:srgbClr val="000000"/>
                </a:solidFill>
                <a:latin typeface="Cambria"/>
                <a:sym typeface="Cambria"/>
              </a:rPr>
              <a:pPr algn="r">
                <a:defRPr/>
              </a:pPr>
              <a:t>Sara Lee</a:t>
            </a:fld>
            <a:endParaRPr lang="nl-NL" sz="1000" dirty="0">
              <a:solidFill>
                <a:srgbClr val="000000"/>
              </a:solidFill>
              <a:latin typeface="Cambria"/>
              <a:sym typeface="Cambria"/>
            </a:endParaRPr>
          </a:p>
        </p:txBody>
      </p:sp>
      <p:sp>
        <p:nvSpPr>
          <p:cNvPr id="140" name="Text Placeholder 2"/>
          <p:cNvSpPr>
            <a:spLocks noGrp="1"/>
          </p:cNvSpPr>
          <p:nvPr>
            <p:custDataLst>
              <p:tags r:id="rId21"/>
            </p:custDataLst>
          </p:nvPr>
        </p:nvSpPr>
        <p:spPr bwMode="auto">
          <a:xfrm>
            <a:off x="5930412" y="4300538"/>
            <a:ext cx="719503" cy="152400"/>
          </a:xfrm>
          <a:prstGeom prst="rect">
            <a:avLst/>
          </a:prstGeom>
          <a:noFill/>
          <a:ln w="9525">
            <a:noFill/>
            <a:miter lim="800000"/>
            <a:headEnd/>
            <a:tailEnd/>
          </a:ln>
        </p:spPr>
        <p:txBody>
          <a:bodyPr wrap="none" lIns="0" tIns="0" rIns="0" bIns="0" anchor="ctr"/>
          <a:lstStyle/>
          <a:p>
            <a:pPr algn="r" eaLnBrk="0" hangingPunct="0">
              <a:defRPr/>
            </a:pPr>
            <a:fld id="{45D557AA-A6B5-446B-B136-7FB214C3A106}" type="datetime'Me''ij''''i'''''''''' H''''''''o''l''''din''g''s'">
              <a:rPr lang="nl-NL" sz="1000" smtClean="0">
                <a:solidFill>
                  <a:srgbClr val="000000"/>
                </a:solidFill>
                <a:latin typeface="Cambria"/>
                <a:sym typeface="Cambria"/>
              </a:rPr>
              <a:pPr algn="r" eaLnBrk="0" hangingPunct="0">
                <a:defRPr/>
              </a:pPr>
              <a:t>Meiji Holdings</a:t>
            </a:fld>
            <a:endParaRPr lang="nl-NL" sz="1000" dirty="0">
              <a:solidFill>
                <a:srgbClr val="000000"/>
              </a:solidFill>
              <a:latin typeface="Cambria"/>
              <a:sym typeface="Cambria"/>
            </a:endParaRPr>
          </a:p>
        </p:txBody>
      </p:sp>
      <p:sp>
        <p:nvSpPr>
          <p:cNvPr id="141" name="Rectangle 60"/>
          <p:cNvSpPr>
            <a:spLocks noChangeArrowheads="1"/>
          </p:cNvSpPr>
          <p:nvPr>
            <p:custDataLst>
              <p:tags r:id="rId22"/>
            </p:custDataLst>
          </p:nvPr>
        </p:nvSpPr>
        <p:spPr bwMode="auto">
          <a:xfrm>
            <a:off x="5137638" y="4090988"/>
            <a:ext cx="1512277" cy="152400"/>
          </a:xfrm>
          <a:prstGeom prst="rect">
            <a:avLst/>
          </a:prstGeom>
          <a:noFill/>
          <a:ln w="9525" algn="ctr">
            <a:noFill/>
            <a:miter lim="800000"/>
            <a:headEnd/>
            <a:tailEnd/>
          </a:ln>
        </p:spPr>
        <p:txBody>
          <a:bodyPr wrap="none" lIns="0" tIns="0" rIns="0" bIns="0" anchor="ctr"/>
          <a:lstStyle/>
          <a:p>
            <a:pPr algn="r">
              <a:defRPr/>
            </a:pPr>
            <a:fld id="{225E14C2-45EB-496D-AD2E-A595A81ED306}" type="datetime'K''on''''inklijk''e F''r''''ies''''la''ndCam''pi''''n''a'''''">
              <a:rPr lang="nl-NL" sz="1000" smtClean="0">
                <a:solidFill>
                  <a:srgbClr val="000000"/>
                </a:solidFill>
                <a:latin typeface="Cambria"/>
                <a:sym typeface="Cambria"/>
              </a:rPr>
              <a:pPr algn="r">
                <a:defRPr/>
              </a:pPr>
              <a:t>Koninklijke FrieslandCampina</a:t>
            </a:fld>
            <a:endParaRPr lang="nl-NL" sz="1000" dirty="0">
              <a:solidFill>
                <a:srgbClr val="000000"/>
              </a:solidFill>
              <a:latin typeface="Cambria"/>
              <a:sym typeface="Cambria"/>
            </a:endParaRPr>
          </a:p>
        </p:txBody>
      </p:sp>
      <p:sp>
        <p:nvSpPr>
          <p:cNvPr id="142" name="Rectangle 61"/>
          <p:cNvSpPr>
            <a:spLocks noChangeArrowheads="1"/>
          </p:cNvSpPr>
          <p:nvPr>
            <p:custDataLst>
              <p:tags r:id="rId23"/>
            </p:custDataLst>
          </p:nvPr>
        </p:nvSpPr>
        <p:spPr bwMode="auto">
          <a:xfrm>
            <a:off x="6349514" y="3881438"/>
            <a:ext cx="300403" cy="152400"/>
          </a:xfrm>
          <a:prstGeom prst="rect">
            <a:avLst/>
          </a:prstGeom>
          <a:noFill/>
          <a:ln w="9525" algn="ctr">
            <a:noFill/>
            <a:miter lim="800000"/>
            <a:headEnd/>
            <a:tailEnd/>
          </a:ln>
        </p:spPr>
        <p:txBody>
          <a:bodyPr wrap="none" lIns="0" tIns="0" rIns="0" bIns="0" anchor="ctr"/>
          <a:lstStyle/>
          <a:p>
            <a:pPr algn="r">
              <a:defRPr/>
            </a:pPr>
            <a:fld id="{31156629-6746-4029-8668-42C9FA6541F2}" type="datetime'''''''''''''V''''''''''''''''''''''''''''''''ion'''''''''''">
              <a:rPr lang="nl-NL" sz="1000" smtClean="0">
                <a:solidFill>
                  <a:srgbClr val="000000"/>
                </a:solidFill>
                <a:latin typeface="Cambria"/>
                <a:sym typeface="Cambria"/>
              </a:rPr>
              <a:pPr algn="r">
                <a:defRPr/>
              </a:pPr>
              <a:t>Vion</a:t>
            </a:fld>
            <a:r>
              <a:rPr lang="nl-NL" sz="1000" baseline="30000" dirty="0" smtClean="0">
                <a:solidFill>
                  <a:srgbClr val="000000"/>
                </a:solidFill>
                <a:latin typeface="Cambria"/>
                <a:sym typeface="Cambria"/>
              </a:rPr>
              <a:t>2</a:t>
            </a:r>
            <a:r>
              <a:rPr lang="nl-NL" sz="1000" dirty="0" smtClean="0">
                <a:solidFill>
                  <a:srgbClr val="000000"/>
                </a:solidFill>
                <a:latin typeface="Cambria"/>
                <a:sym typeface="Cambria"/>
              </a:rPr>
              <a:t> </a:t>
            </a:r>
            <a:endParaRPr lang="nl-NL" sz="1000" dirty="0">
              <a:solidFill>
                <a:srgbClr val="000000"/>
              </a:solidFill>
              <a:latin typeface="Cambria"/>
              <a:sym typeface="Cambria"/>
            </a:endParaRPr>
          </a:p>
        </p:txBody>
      </p:sp>
      <p:sp>
        <p:nvSpPr>
          <p:cNvPr id="90168" name="Text Placeholder 2"/>
          <p:cNvSpPr>
            <a:spLocks noGrp="1"/>
          </p:cNvSpPr>
          <p:nvPr>
            <p:custDataLst>
              <p:tags r:id="rId24"/>
            </p:custDataLst>
          </p:nvPr>
        </p:nvSpPr>
        <p:spPr bwMode="auto">
          <a:xfrm>
            <a:off x="6065227" y="3667125"/>
            <a:ext cx="584688" cy="152400"/>
          </a:xfrm>
          <a:prstGeom prst="rect">
            <a:avLst/>
          </a:prstGeom>
          <a:noFill/>
          <a:ln w="9525">
            <a:noFill/>
            <a:miter lim="800000"/>
            <a:headEnd/>
            <a:tailEnd/>
          </a:ln>
        </p:spPr>
        <p:txBody>
          <a:bodyPr wrap="none" lIns="0" tIns="0" rIns="0" bIns="0" anchor="ctr"/>
          <a:lstStyle/>
          <a:p>
            <a:pPr algn="r" eaLnBrk="0" hangingPunct="0"/>
            <a:fld id="{FCF194A3-70F9-48D9-B628-F2FC427B9CEE}" type="datetime'D''e''''''''''a''''n ''''F''''''oo''''''d''''s'''''''">
              <a:rPr lang="nl-NL" sz="1000" smtClean="0">
                <a:solidFill>
                  <a:srgbClr val="000000"/>
                </a:solidFill>
                <a:latin typeface="Cambria" pitchFamily="18" charset="0"/>
                <a:cs typeface="Arial" charset="0"/>
                <a:sym typeface="Cambria" pitchFamily="18" charset="0"/>
              </a:rPr>
              <a:pPr algn="r" eaLnBrk="0" hangingPunct="0"/>
              <a:t>Dean Foods</a:t>
            </a:fld>
            <a:endParaRPr lang="nl-NL" sz="1000" dirty="0">
              <a:solidFill>
                <a:srgbClr val="000000"/>
              </a:solidFill>
              <a:latin typeface="Cambria" pitchFamily="18" charset="0"/>
              <a:cs typeface="Arial" charset="0"/>
              <a:sym typeface="Cambria" pitchFamily="18" charset="0"/>
            </a:endParaRPr>
          </a:p>
        </p:txBody>
      </p:sp>
      <p:sp>
        <p:nvSpPr>
          <p:cNvPr id="90169" name="Text Placeholder 2"/>
          <p:cNvSpPr>
            <a:spLocks noGrp="1"/>
          </p:cNvSpPr>
          <p:nvPr>
            <p:custDataLst>
              <p:tags r:id="rId25"/>
            </p:custDataLst>
          </p:nvPr>
        </p:nvSpPr>
        <p:spPr bwMode="auto">
          <a:xfrm>
            <a:off x="5778012" y="3452813"/>
            <a:ext cx="871903" cy="152400"/>
          </a:xfrm>
          <a:prstGeom prst="rect">
            <a:avLst/>
          </a:prstGeom>
          <a:noFill/>
          <a:ln w="9525">
            <a:noFill/>
            <a:miter lim="800000"/>
            <a:headEnd/>
            <a:tailEnd/>
          </a:ln>
        </p:spPr>
        <p:txBody>
          <a:bodyPr wrap="none" lIns="0" tIns="0" rIns="0" bIns="0" anchor="ctr"/>
          <a:lstStyle/>
          <a:p>
            <a:pPr algn="r" eaLnBrk="0" hangingPunct="0"/>
            <a:fld id="{0CD3E9F7-B8E9-45C4-BC61-07975E4EA8F5}" type="datetime'''''K''''e''l''l''''''ogg'''' ''''''''Co''m''''''''pa''''n''y'">
              <a:rPr lang="nl-NL" sz="1000" smtClean="0">
                <a:solidFill>
                  <a:srgbClr val="000000"/>
                </a:solidFill>
                <a:latin typeface="Cambria" pitchFamily="18" charset="0"/>
                <a:cs typeface="Arial" charset="0"/>
                <a:sym typeface="Cambria" pitchFamily="18" charset="0"/>
              </a:rPr>
              <a:pPr algn="r" eaLnBrk="0" hangingPunct="0"/>
              <a:t>Kellogg Company</a:t>
            </a:fld>
            <a:endParaRPr lang="nl-NL" sz="1000" dirty="0">
              <a:solidFill>
                <a:srgbClr val="000000"/>
              </a:solidFill>
              <a:latin typeface="Cambria" pitchFamily="18" charset="0"/>
              <a:cs typeface="Arial" charset="0"/>
              <a:sym typeface="Cambria" pitchFamily="18" charset="0"/>
            </a:endParaRPr>
          </a:p>
        </p:txBody>
      </p:sp>
      <p:sp>
        <p:nvSpPr>
          <p:cNvPr id="90170" name="Text Placeholder 2"/>
          <p:cNvSpPr>
            <a:spLocks noGrp="1"/>
          </p:cNvSpPr>
          <p:nvPr>
            <p:custDataLst>
              <p:tags r:id="rId26"/>
            </p:custDataLst>
          </p:nvPr>
        </p:nvSpPr>
        <p:spPr bwMode="auto">
          <a:xfrm>
            <a:off x="5947997" y="3243263"/>
            <a:ext cx="701919" cy="152400"/>
          </a:xfrm>
          <a:prstGeom prst="rect">
            <a:avLst/>
          </a:prstGeom>
          <a:noFill/>
          <a:ln w="9525">
            <a:noFill/>
            <a:miter lim="800000"/>
            <a:headEnd/>
            <a:tailEnd/>
          </a:ln>
        </p:spPr>
        <p:txBody>
          <a:bodyPr wrap="none" lIns="0" tIns="0" rIns="0" bIns="0" anchor="ctr"/>
          <a:lstStyle/>
          <a:p>
            <a:pPr algn="r" eaLnBrk="0" hangingPunct="0"/>
            <a:fld id="{543477E4-976C-4D1B-9DE9-4FD82EB03F86}" type="datetime'A''''''''''''ji''''''''nom''ot''''''''''o'''' ''C''o''''''.'''">
              <a:rPr lang="nl-NL" sz="1000" smtClean="0">
                <a:solidFill>
                  <a:srgbClr val="000000"/>
                </a:solidFill>
                <a:latin typeface="Cambria" pitchFamily="18" charset="0"/>
                <a:cs typeface="Arial" charset="0"/>
                <a:sym typeface="Cambria" pitchFamily="18" charset="0"/>
              </a:rPr>
              <a:pPr algn="r" eaLnBrk="0" hangingPunct="0"/>
              <a:t>Ajinomoto Co.</a:t>
            </a:fld>
            <a:endParaRPr lang="nl-NL" sz="1000" dirty="0">
              <a:solidFill>
                <a:srgbClr val="000000"/>
              </a:solidFill>
              <a:latin typeface="Cambria" pitchFamily="18" charset="0"/>
              <a:cs typeface="Arial" charset="0"/>
              <a:sym typeface="Cambria" pitchFamily="18" charset="0"/>
            </a:endParaRPr>
          </a:p>
        </p:txBody>
      </p:sp>
      <p:sp>
        <p:nvSpPr>
          <p:cNvPr id="90171" name="Text Placeholder 2"/>
          <p:cNvSpPr>
            <a:spLocks noGrp="1"/>
          </p:cNvSpPr>
          <p:nvPr>
            <p:custDataLst>
              <p:tags r:id="rId27"/>
            </p:custDataLst>
          </p:nvPr>
        </p:nvSpPr>
        <p:spPr bwMode="auto">
          <a:xfrm>
            <a:off x="5187463" y="3033713"/>
            <a:ext cx="1462454" cy="152400"/>
          </a:xfrm>
          <a:prstGeom prst="rect">
            <a:avLst/>
          </a:prstGeom>
          <a:noFill/>
          <a:ln w="9525">
            <a:noFill/>
            <a:miter lim="800000"/>
            <a:headEnd/>
            <a:tailEnd/>
          </a:ln>
        </p:spPr>
        <p:txBody>
          <a:bodyPr wrap="none" lIns="0" tIns="0" rIns="0" bIns="0" anchor="ctr"/>
          <a:lstStyle/>
          <a:p>
            <a:pPr algn="r" eaLnBrk="0" hangingPunct="0"/>
            <a:fld id="{6865766B-C1AF-4EF4-8D93-EDE8AC2AEBE4}" type="datetime'''F''ont''er''''''ra C''o''-Ope''ra''''''''tive Gr''o''u''p'">
              <a:rPr lang="nl-NL" sz="1000" smtClean="0">
                <a:solidFill>
                  <a:srgbClr val="000000"/>
                </a:solidFill>
                <a:latin typeface="Cambria" pitchFamily="18" charset="0"/>
                <a:cs typeface="Arial" charset="0"/>
                <a:sym typeface="Cambria" pitchFamily="18" charset="0"/>
              </a:rPr>
              <a:pPr algn="r" eaLnBrk="0" hangingPunct="0"/>
              <a:t>Fonterra Co-Operative Group</a:t>
            </a:fld>
            <a:endParaRPr lang="nl-NL" sz="1000" dirty="0">
              <a:solidFill>
                <a:srgbClr val="000000"/>
              </a:solidFill>
              <a:latin typeface="Cambria" pitchFamily="18" charset="0"/>
              <a:cs typeface="Arial" charset="0"/>
              <a:sym typeface="Cambria" pitchFamily="18" charset="0"/>
            </a:endParaRPr>
          </a:p>
        </p:txBody>
      </p:sp>
      <p:sp>
        <p:nvSpPr>
          <p:cNvPr id="90172" name="Text Placeholder 2"/>
          <p:cNvSpPr>
            <a:spLocks noGrp="1"/>
          </p:cNvSpPr>
          <p:nvPr>
            <p:custDataLst>
              <p:tags r:id="rId28"/>
            </p:custDataLst>
          </p:nvPr>
        </p:nvSpPr>
        <p:spPr bwMode="auto">
          <a:xfrm>
            <a:off x="5892314" y="2824163"/>
            <a:ext cx="757603" cy="152400"/>
          </a:xfrm>
          <a:prstGeom prst="rect">
            <a:avLst/>
          </a:prstGeom>
          <a:noFill/>
          <a:ln w="9525">
            <a:noFill/>
            <a:miter lim="800000"/>
            <a:headEnd/>
            <a:tailEnd/>
          </a:ln>
        </p:spPr>
        <p:txBody>
          <a:bodyPr wrap="none" lIns="0" tIns="0" rIns="0" bIns="0" anchor="ctr"/>
          <a:lstStyle/>
          <a:p>
            <a:pPr algn="r" eaLnBrk="0" hangingPunct="0"/>
            <a:fld id="{BA549499-C96D-45B0-AC7D-FF77369F44B9}" type="datetime'''''Con''A''g''''''''r''''''''a'''' ''F''''''''ood''''s'''''''">
              <a:rPr lang="nl-NL" sz="1000" smtClean="0">
                <a:solidFill>
                  <a:srgbClr val="000000"/>
                </a:solidFill>
                <a:latin typeface="Cambria" pitchFamily="18" charset="0"/>
                <a:cs typeface="Arial" charset="0"/>
                <a:sym typeface="Cambria" pitchFamily="18" charset="0"/>
              </a:rPr>
              <a:pPr algn="r" eaLnBrk="0" hangingPunct="0"/>
              <a:t>ConAgra Foods</a:t>
            </a:fld>
            <a:endParaRPr lang="nl-NL" sz="1000" dirty="0">
              <a:solidFill>
                <a:srgbClr val="000000"/>
              </a:solidFill>
              <a:latin typeface="Cambria" pitchFamily="18" charset="0"/>
              <a:cs typeface="Arial" charset="0"/>
              <a:sym typeface="Cambria" pitchFamily="18" charset="0"/>
            </a:endParaRPr>
          </a:p>
        </p:txBody>
      </p:sp>
      <p:sp>
        <p:nvSpPr>
          <p:cNvPr id="90173" name="Text Placeholder 2"/>
          <p:cNvSpPr>
            <a:spLocks noGrp="1"/>
          </p:cNvSpPr>
          <p:nvPr>
            <p:custDataLst>
              <p:tags r:id="rId29"/>
            </p:custDataLst>
          </p:nvPr>
        </p:nvSpPr>
        <p:spPr bwMode="auto">
          <a:xfrm>
            <a:off x="5731120" y="2614613"/>
            <a:ext cx="918796" cy="152400"/>
          </a:xfrm>
          <a:prstGeom prst="rect">
            <a:avLst/>
          </a:prstGeom>
          <a:noFill/>
          <a:ln w="9525">
            <a:noFill/>
            <a:miter lim="800000"/>
            <a:headEnd/>
            <a:tailEnd/>
          </a:ln>
        </p:spPr>
        <p:txBody>
          <a:bodyPr wrap="none" lIns="0" tIns="0" rIns="0" bIns="0" anchor="ctr"/>
          <a:lstStyle/>
          <a:p>
            <a:pPr algn="r" eaLnBrk="0" hangingPunct="0"/>
            <a:r>
              <a:rPr lang="nl-NL" sz="1000" dirty="0" smtClean="0">
                <a:solidFill>
                  <a:srgbClr val="000000"/>
                </a:solidFill>
                <a:latin typeface="Cambria" pitchFamily="18" charset="0"/>
                <a:cs typeface="Arial" charset="0"/>
                <a:sym typeface="Cambria" pitchFamily="18" charset="0"/>
              </a:rPr>
              <a:t>BRF – Brasil Foods</a:t>
            </a:r>
            <a:endParaRPr lang="nl-NL" sz="1000" dirty="0">
              <a:solidFill>
                <a:srgbClr val="000000"/>
              </a:solidFill>
              <a:latin typeface="Cambria" pitchFamily="18" charset="0"/>
              <a:cs typeface="Arial" charset="0"/>
              <a:sym typeface="Cambria" pitchFamily="18" charset="0"/>
            </a:endParaRPr>
          </a:p>
        </p:txBody>
      </p:sp>
      <p:sp>
        <p:nvSpPr>
          <p:cNvPr id="90174" name="Text Placeholder 2"/>
          <p:cNvSpPr>
            <a:spLocks noGrp="1"/>
          </p:cNvSpPr>
          <p:nvPr>
            <p:custDataLst>
              <p:tags r:id="rId30"/>
            </p:custDataLst>
          </p:nvPr>
        </p:nvSpPr>
        <p:spPr bwMode="auto">
          <a:xfrm>
            <a:off x="5121520" y="2405063"/>
            <a:ext cx="1528396" cy="152400"/>
          </a:xfrm>
          <a:prstGeom prst="rect">
            <a:avLst/>
          </a:prstGeom>
          <a:noFill/>
          <a:ln w="9525">
            <a:noFill/>
            <a:miter lim="800000"/>
            <a:headEnd/>
            <a:tailEnd/>
          </a:ln>
        </p:spPr>
        <p:txBody>
          <a:bodyPr wrap="none" lIns="0" tIns="0" rIns="0" bIns="0" anchor="ctr"/>
          <a:lstStyle/>
          <a:p>
            <a:pPr algn="r" eaLnBrk="0" hangingPunct="0"/>
            <a:fld id="{8AA2D781-BD19-4EB5-844C-854C8E339001}" type="datetime'Fo''me''n''''''to'' ''''''Ec''on''ó''m''ic''o Me''xi''c''ano'">
              <a:rPr lang="nl-NL" sz="1000" smtClean="0">
                <a:solidFill>
                  <a:srgbClr val="000000"/>
                </a:solidFill>
                <a:latin typeface="Cambria" pitchFamily="18" charset="0"/>
                <a:cs typeface="Arial" charset="0"/>
                <a:sym typeface="Cambria" pitchFamily="18" charset="0"/>
              </a:rPr>
              <a:pPr algn="r" eaLnBrk="0" hangingPunct="0"/>
              <a:t>Fomento Económico Mexicano</a:t>
            </a:fld>
            <a:endParaRPr lang="nl-NL" sz="1000" dirty="0">
              <a:solidFill>
                <a:srgbClr val="000000"/>
              </a:solidFill>
              <a:latin typeface="Cambria" pitchFamily="18" charset="0"/>
              <a:cs typeface="Arial" charset="0"/>
              <a:sym typeface="Cambria" pitchFamily="18" charset="0"/>
            </a:endParaRPr>
          </a:p>
        </p:txBody>
      </p:sp>
      <p:sp>
        <p:nvSpPr>
          <p:cNvPr id="90175" name="Text Placeholder 2"/>
          <p:cNvSpPr>
            <a:spLocks noGrp="1"/>
          </p:cNvSpPr>
          <p:nvPr>
            <p:custDataLst>
              <p:tags r:id="rId31"/>
            </p:custDataLst>
          </p:nvPr>
        </p:nvSpPr>
        <p:spPr bwMode="auto">
          <a:xfrm>
            <a:off x="6148754" y="2195513"/>
            <a:ext cx="501162" cy="152400"/>
          </a:xfrm>
          <a:prstGeom prst="rect">
            <a:avLst/>
          </a:prstGeom>
          <a:noFill/>
          <a:ln w="9525">
            <a:noFill/>
            <a:miter lim="800000"/>
            <a:headEnd/>
            <a:tailEnd/>
          </a:ln>
        </p:spPr>
        <p:txBody>
          <a:bodyPr wrap="none" lIns="0" tIns="0" rIns="0" bIns="0" anchor="ctr"/>
          <a:lstStyle/>
          <a:p>
            <a:pPr algn="r" eaLnBrk="0" hangingPunct="0"/>
            <a:fld id="{0BB9035C-F892-48A5-98A6-A7DEED5C1F8A}" type="datetime'''''''''''''S''''A''''''''B''''''''Mill''''e''''r'''''''''''''">
              <a:rPr lang="nl-NL" sz="1000" smtClean="0">
                <a:solidFill>
                  <a:srgbClr val="000000"/>
                </a:solidFill>
                <a:latin typeface="Cambria" pitchFamily="18" charset="0"/>
                <a:cs typeface="Arial" charset="0"/>
                <a:sym typeface="Cambria" pitchFamily="18" charset="0"/>
              </a:rPr>
              <a:pPr algn="r" eaLnBrk="0" hangingPunct="0"/>
              <a:t>SABMiller</a:t>
            </a:fld>
            <a:endParaRPr lang="nl-NL" sz="1000" dirty="0">
              <a:solidFill>
                <a:srgbClr val="000000"/>
              </a:solidFill>
              <a:latin typeface="Cambria" pitchFamily="18" charset="0"/>
              <a:cs typeface="Arial" charset="0"/>
              <a:sym typeface="Cambria" pitchFamily="18" charset="0"/>
            </a:endParaRPr>
          </a:p>
        </p:txBody>
      </p:sp>
      <p:sp>
        <p:nvSpPr>
          <p:cNvPr id="90176" name="Text Placeholder 2"/>
          <p:cNvSpPr>
            <a:spLocks noGrp="1"/>
          </p:cNvSpPr>
          <p:nvPr>
            <p:custDataLst>
              <p:tags r:id="rId32"/>
            </p:custDataLst>
          </p:nvPr>
        </p:nvSpPr>
        <p:spPr bwMode="auto">
          <a:xfrm>
            <a:off x="6271848" y="1985963"/>
            <a:ext cx="378069" cy="152400"/>
          </a:xfrm>
          <a:prstGeom prst="rect">
            <a:avLst/>
          </a:prstGeom>
          <a:noFill/>
          <a:ln w="9525">
            <a:noFill/>
            <a:miter lim="800000"/>
            <a:headEnd/>
            <a:tailEnd/>
          </a:ln>
        </p:spPr>
        <p:txBody>
          <a:bodyPr wrap="none" lIns="0" tIns="0" rIns="0" bIns="0" anchor="ctr"/>
          <a:lstStyle/>
          <a:p>
            <a:pPr algn="r" eaLnBrk="0" hangingPunct="0"/>
            <a:fld id="{792918A6-906F-4E0C-93CA-12D24FAE536F}" type="datetime'''''A''''''''''M''B''''''''''''''''E''''''''''''''''''V'''''">
              <a:rPr lang="nl-NL" sz="1000" smtClean="0">
                <a:solidFill>
                  <a:srgbClr val="000000"/>
                </a:solidFill>
                <a:latin typeface="Cambria" pitchFamily="18" charset="0"/>
                <a:cs typeface="Arial" charset="0"/>
                <a:sym typeface="Cambria" pitchFamily="18" charset="0"/>
              </a:rPr>
              <a:pPr algn="r" eaLnBrk="0" hangingPunct="0"/>
              <a:t>AMBEV</a:t>
            </a:fld>
            <a:endParaRPr lang="nl-NL" sz="1000" dirty="0">
              <a:solidFill>
                <a:srgbClr val="000000"/>
              </a:solidFill>
              <a:latin typeface="Cambria" pitchFamily="18" charset="0"/>
              <a:cs typeface="Arial" charset="0"/>
              <a:sym typeface="Cambria" pitchFamily="18" charset="0"/>
            </a:endParaRPr>
          </a:p>
        </p:txBody>
      </p:sp>
      <p:sp>
        <p:nvSpPr>
          <p:cNvPr id="90177" name="Text Placeholder 2"/>
          <p:cNvSpPr>
            <a:spLocks noGrp="1"/>
          </p:cNvSpPr>
          <p:nvPr>
            <p:custDataLst>
              <p:tags r:id="rId33"/>
            </p:custDataLst>
          </p:nvPr>
        </p:nvSpPr>
        <p:spPr bwMode="auto">
          <a:xfrm>
            <a:off x="6305550" y="1776413"/>
            <a:ext cx="344365" cy="152400"/>
          </a:xfrm>
          <a:prstGeom prst="rect">
            <a:avLst/>
          </a:prstGeom>
          <a:noFill/>
          <a:ln w="9525">
            <a:noFill/>
            <a:miter lim="800000"/>
            <a:headEnd/>
            <a:tailEnd/>
          </a:ln>
        </p:spPr>
        <p:txBody>
          <a:bodyPr wrap="none" lIns="0" tIns="0" rIns="0" bIns="0" anchor="ctr"/>
          <a:lstStyle/>
          <a:p>
            <a:pPr algn="r" eaLnBrk="0" hangingPunct="0"/>
            <a:fld id="{EF8C94F7-5600-4BA8-944B-52F9BD4EF034}" type="datetime'''''''''''''''Di''''a''''''g''''e''''o'''''''''''''''''">
              <a:rPr lang="nl-NL" sz="1000" smtClean="0">
                <a:solidFill>
                  <a:srgbClr val="000000"/>
                </a:solidFill>
                <a:latin typeface="Cambria" pitchFamily="18" charset="0"/>
                <a:cs typeface="Arial" charset="0"/>
                <a:sym typeface="Cambria" pitchFamily="18" charset="0"/>
              </a:rPr>
              <a:pPr algn="r" eaLnBrk="0" hangingPunct="0"/>
              <a:t>Diageo</a:t>
            </a:fld>
            <a:endParaRPr lang="nl-NL" sz="1000" dirty="0">
              <a:solidFill>
                <a:srgbClr val="000000"/>
              </a:solidFill>
              <a:latin typeface="Cambria" pitchFamily="18" charset="0"/>
              <a:cs typeface="Arial" charset="0"/>
              <a:sym typeface="Cambria" pitchFamily="18" charset="0"/>
            </a:endParaRPr>
          </a:p>
        </p:txBody>
      </p:sp>
      <p:graphicFrame>
        <p:nvGraphicFramePr>
          <p:cNvPr id="90147" name="Object 3"/>
          <p:cNvGraphicFramePr>
            <a:graphicFrameLocks/>
          </p:cNvGraphicFramePr>
          <p:nvPr>
            <p:custDataLst>
              <p:tags r:id="rId34"/>
            </p:custDataLst>
          </p:nvPr>
        </p:nvGraphicFramePr>
        <p:xfrm>
          <a:off x="2088173" y="1652588"/>
          <a:ext cx="2022231" cy="4448175"/>
        </p:xfrm>
        <a:graphic>
          <a:graphicData uri="http://schemas.openxmlformats.org/presentationml/2006/ole">
            <mc:AlternateContent xmlns:mc="http://schemas.openxmlformats.org/markup-compatibility/2006">
              <mc:Choice xmlns:v="urn:schemas-microsoft-com:vml" Requires="v">
                <p:oleObj spid="_x0000_s22586" name="Chart" r:id="rId76" imgW="2190885" imgH="4448265" progId="MSGraph.Chart.8">
                  <p:embed followColorScheme="full"/>
                </p:oleObj>
              </mc:Choice>
              <mc:Fallback>
                <p:oleObj name="Chart" r:id="rId76" imgW="2190885" imgH="4448265" progId="MSGraph.Chart.8">
                  <p:embed followColorScheme="full"/>
                  <p:pic>
                    <p:nvPicPr>
                      <p:cNvPr id="0" name=""/>
                      <p:cNvPicPr>
                        <a:picLocks noChangeArrowheads="1"/>
                      </p:cNvPicPr>
                      <p:nvPr/>
                    </p:nvPicPr>
                    <p:blipFill>
                      <a:blip r:embed="rId77"/>
                      <a:srcRect/>
                      <a:stretch>
                        <a:fillRect/>
                      </a:stretch>
                    </p:blipFill>
                    <p:spPr bwMode="auto">
                      <a:xfrm>
                        <a:off x="2088173" y="1652588"/>
                        <a:ext cx="2022231" cy="444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04" name="Text Placeholder 2"/>
          <p:cNvSpPr>
            <a:spLocks noGrp="1"/>
          </p:cNvSpPr>
          <p:nvPr>
            <p:custDataLst>
              <p:tags r:id="rId35"/>
            </p:custDataLst>
          </p:nvPr>
        </p:nvSpPr>
        <p:spPr bwMode="auto">
          <a:xfrm>
            <a:off x="3799743" y="6065838"/>
            <a:ext cx="410308" cy="152400"/>
          </a:xfrm>
          <a:prstGeom prst="rect">
            <a:avLst/>
          </a:prstGeom>
          <a:noFill/>
          <a:ln w="9525">
            <a:noFill/>
            <a:miter lim="800000"/>
            <a:headEnd/>
            <a:tailEnd/>
          </a:ln>
        </p:spPr>
        <p:txBody>
          <a:bodyPr wrap="none" lIns="0" tIns="0" rIns="0" bIns="0"/>
          <a:lstStyle/>
          <a:p>
            <a:pPr algn="ctr" eaLnBrk="0" hangingPunct="0">
              <a:defRPr/>
            </a:pPr>
            <a:fld id="{1BF352B4-2A3D-4986-851F-934F65C403EC}" type="datetime'''''''''''1''''''''''''''00,''''''''''''0''''0''''''0'''''''">
              <a:rPr lang="nl-NL" sz="1000" smtClean="0">
                <a:solidFill>
                  <a:srgbClr val="000000"/>
                </a:solidFill>
                <a:latin typeface="Cambria"/>
                <a:sym typeface="Cambria"/>
              </a:rPr>
              <a:pPr algn="ctr" eaLnBrk="0" hangingPunct="0">
                <a:defRPr/>
              </a:pPr>
              <a:t>100,000</a:t>
            </a:fld>
            <a:endParaRPr lang="nl-NL" sz="1000" dirty="0">
              <a:solidFill>
                <a:srgbClr val="000000"/>
              </a:solidFill>
              <a:latin typeface="Cambria"/>
              <a:sym typeface="Cambria"/>
            </a:endParaRPr>
          </a:p>
        </p:txBody>
      </p:sp>
      <p:sp>
        <p:nvSpPr>
          <p:cNvPr id="90180" name="Text Placeholder 2"/>
          <p:cNvSpPr>
            <a:spLocks noGrp="1"/>
          </p:cNvSpPr>
          <p:nvPr>
            <p:custDataLst>
              <p:tags r:id="rId36"/>
            </p:custDataLst>
          </p:nvPr>
        </p:nvSpPr>
        <p:spPr bwMode="auto">
          <a:xfrm>
            <a:off x="2935167" y="6065838"/>
            <a:ext cx="345831" cy="152400"/>
          </a:xfrm>
          <a:prstGeom prst="rect">
            <a:avLst/>
          </a:prstGeom>
          <a:noFill/>
          <a:ln w="9525">
            <a:noFill/>
            <a:miter lim="800000"/>
            <a:headEnd/>
            <a:tailEnd/>
          </a:ln>
        </p:spPr>
        <p:txBody>
          <a:bodyPr wrap="none" lIns="0" tIns="0" rIns="0" bIns="0"/>
          <a:lstStyle/>
          <a:p>
            <a:pPr algn="ctr" eaLnBrk="0" hangingPunct="0"/>
            <a:fld id="{B60A4448-8526-4713-8316-AB2909CC165E}" type="datetime'''''''''''''''''''''5''''0'',''''''''''0''00'''''">
              <a:rPr lang="nl-NL" sz="1000" smtClean="0">
                <a:solidFill>
                  <a:srgbClr val="000000"/>
                </a:solidFill>
                <a:latin typeface="Cambria" pitchFamily="18" charset="0"/>
                <a:cs typeface="Arial" charset="0"/>
                <a:sym typeface="Cambria" pitchFamily="18" charset="0"/>
              </a:rPr>
              <a:pPr algn="ctr" eaLnBrk="0" hangingPunct="0"/>
              <a:t>50,000</a:t>
            </a:fld>
            <a:endParaRPr lang="nl-NL" sz="1000" dirty="0">
              <a:solidFill>
                <a:srgbClr val="000000"/>
              </a:solidFill>
              <a:latin typeface="Cambria" pitchFamily="18" charset="0"/>
              <a:cs typeface="Arial" charset="0"/>
              <a:sym typeface="Cambria" pitchFamily="18" charset="0"/>
            </a:endParaRPr>
          </a:p>
        </p:txBody>
      </p:sp>
      <p:sp>
        <p:nvSpPr>
          <p:cNvPr id="3107" name="Rectangle 30"/>
          <p:cNvSpPr>
            <a:spLocks noChangeArrowheads="1"/>
          </p:cNvSpPr>
          <p:nvPr>
            <p:custDataLst>
              <p:tags r:id="rId37"/>
            </p:custDataLst>
          </p:nvPr>
        </p:nvSpPr>
        <p:spPr bwMode="auto">
          <a:xfrm>
            <a:off x="2179027" y="6065838"/>
            <a:ext cx="64477" cy="152400"/>
          </a:xfrm>
          <a:prstGeom prst="rect">
            <a:avLst/>
          </a:prstGeom>
          <a:noFill/>
          <a:ln w="9525" algn="ctr">
            <a:noFill/>
            <a:miter lim="800000"/>
            <a:headEnd/>
            <a:tailEnd/>
          </a:ln>
        </p:spPr>
        <p:txBody>
          <a:bodyPr wrap="none" lIns="0" tIns="0" rIns="0" bIns="0"/>
          <a:lstStyle/>
          <a:p>
            <a:pPr>
              <a:defRPr/>
            </a:pPr>
            <a:fld id="{971EB286-22C2-41BF-9358-313B9149ABB1}" type="datetime'''''0'''''''''''''''''''">
              <a:rPr lang="nl-NL" sz="1000" smtClean="0">
                <a:solidFill>
                  <a:srgbClr val="000000"/>
                </a:solidFill>
                <a:latin typeface="Cambria"/>
                <a:sym typeface="Cambria"/>
              </a:rPr>
              <a:pPr>
                <a:defRPr/>
              </a:pPr>
              <a:t>0</a:t>
            </a:fld>
            <a:endParaRPr lang="nl-NL" sz="1000" dirty="0">
              <a:solidFill>
                <a:srgbClr val="000000"/>
              </a:solidFill>
              <a:latin typeface="Cambria"/>
              <a:sym typeface="Cambria"/>
            </a:endParaRPr>
          </a:p>
        </p:txBody>
      </p:sp>
      <p:sp>
        <p:nvSpPr>
          <p:cNvPr id="3095" name="Rectangle 62"/>
          <p:cNvSpPr>
            <a:spLocks noChangeArrowheads="1"/>
          </p:cNvSpPr>
          <p:nvPr>
            <p:custDataLst>
              <p:tags r:id="rId38"/>
            </p:custDataLst>
          </p:nvPr>
        </p:nvSpPr>
        <p:spPr bwMode="auto">
          <a:xfrm>
            <a:off x="1459523" y="5757863"/>
            <a:ext cx="657958" cy="152400"/>
          </a:xfrm>
          <a:prstGeom prst="rect">
            <a:avLst/>
          </a:prstGeom>
          <a:noFill/>
          <a:ln w="9525" algn="ctr">
            <a:noFill/>
            <a:miter lim="800000"/>
            <a:headEnd/>
            <a:tailEnd/>
          </a:ln>
        </p:spPr>
        <p:txBody>
          <a:bodyPr wrap="none" lIns="0" tIns="0" rIns="0" bIns="0" anchor="ctr"/>
          <a:lstStyle/>
          <a:p>
            <a:pPr algn="r">
              <a:defRPr/>
            </a:pPr>
            <a:fld id="{98C33E76-E751-4484-B0ED-0CCAF25DBAC5}" type="datetime'''''''Ge''''''ne''''''''''''''ra''''l'''' ''''''''''''Mills'''">
              <a:rPr lang="nl-NL" sz="1000" smtClean="0">
                <a:solidFill>
                  <a:srgbClr val="000000"/>
                </a:solidFill>
                <a:latin typeface="Cambria"/>
                <a:sym typeface="Cambria"/>
              </a:rPr>
              <a:pPr algn="r">
                <a:defRPr/>
              </a:pPr>
              <a:t>General Mills</a:t>
            </a:fld>
            <a:endParaRPr lang="nl-NL" sz="1000" dirty="0">
              <a:solidFill>
                <a:srgbClr val="000000"/>
              </a:solidFill>
              <a:latin typeface="Cambria"/>
              <a:sym typeface="Cambria"/>
            </a:endParaRPr>
          </a:p>
        </p:txBody>
      </p:sp>
      <p:sp>
        <p:nvSpPr>
          <p:cNvPr id="3096" name="Rectangle 43"/>
          <p:cNvSpPr>
            <a:spLocks noChangeArrowheads="1"/>
          </p:cNvSpPr>
          <p:nvPr>
            <p:custDataLst>
              <p:tags r:id="rId39"/>
            </p:custDataLst>
          </p:nvPr>
        </p:nvSpPr>
        <p:spPr bwMode="auto">
          <a:xfrm>
            <a:off x="889490" y="5538788"/>
            <a:ext cx="1227992" cy="152400"/>
          </a:xfrm>
          <a:prstGeom prst="rect">
            <a:avLst/>
          </a:prstGeom>
          <a:noFill/>
          <a:ln w="9525" algn="ctr">
            <a:noFill/>
            <a:miter lim="800000"/>
            <a:headEnd/>
            <a:tailEnd/>
          </a:ln>
        </p:spPr>
        <p:txBody>
          <a:bodyPr wrap="none" lIns="0" tIns="0" rIns="0" bIns="0" anchor="ctr"/>
          <a:lstStyle/>
          <a:p>
            <a:pPr algn="r">
              <a:defRPr/>
            </a:pPr>
            <a:fld id="{FB0DDB5D-309D-4B63-82FB-20FA5A35A06F}" type="datetime'Assoc''i''a''te''d ''''''''''Br''it''''''i''s''h Foo''ds'''">
              <a:rPr lang="nl-NL" sz="1000" smtClean="0">
                <a:solidFill>
                  <a:srgbClr val="000000"/>
                </a:solidFill>
                <a:latin typeface="Cambria"/>
                <a:sym typeface="Cambria"/>
              </a:rPr>
              <a:pPr algn="r">
                <a:defRPr/>
              </a:pPr>
              <a:t>Associated British Foods</a:t>
            </a:fld>
            <a:endParaRPr lang="nl-NL" sz="1000" dirty="0">
              <a:solidFill>
                <a:srgbClr val="000000"/>
              </a:solidFill>
              <a:latin typeface="Cambria"/>
              <a:sym typeface="Cambria"/>
            </a:endParaRPr>
          </a:p>
        </p:txBody>
      </p:sp>
      <p:sp>
        <p:nvSpPr>
          <p:cNvPr id="3108" name="Rectangle 44"/>
          <p:cNvSpPr>
            <a:spLocks noChangeArrowheads="1"/>
          </p:cNvSpPr>
          <p:nvPr>
            <p:custDataLst>
              <p:tags r:id="rId40"/>
            </p:custDataLst>
          </p:nvPr>
        </p:nvSpPr>
        <p:spPr bwMode="auto">
          <a:xfrm>
            <a:off x="1301261" y="5314950"/>
            <a:ext cx="816220" cy="152400"/>
          </a:xfrm>
          <a:prstGeom prst="rect">
            <a:avLst/>
          </a:prstGeom>
          <a:noFill/>
          <a:ln w="9525" algn="ctr">
            <a:noFill/>
            <a:miter lim="800000"/>
            <a:headEnd/>
            <a:tailEnd/>
          </a:ln>
        </p:spPr>
        <p:txBody>
          <a:bodyPr wrap="none" lIns="0" tIns="0" rIns="0" bIns="0" anchor="ctr"/>
          <a:lstStyle/>
          <a:p>
            <a:pPr algn="r">
              <a:defRPr/>
            </a:pPr>
            <a:fld id="{A6036B07-E34D-4E57-8F0F-B5EA31B9B8D3}" type="datetime'''''A''''s''''''''''''a''h''i'''''''''' Brew''''''''''er''ies'">
              <a:rPr lang="nl-NL" sz="1000" smtClean="0">
                <a:solidFill>
                  <a:srgbClr val="000000"/>
                </a:solidFill>
                <a:latin typeface="Cambria"/>
                <a:sym typeface="Cambria"/>
              </a:rPr>
              <a:pPr algn="r">
                <a:defRPr/>
              </a:pPr>
              <a:t>Asahi Breweries</a:t>
            </a:fld>
            <a:endParaRPr lang="nl-NL" sz="1000" dirty="0">
              <a:solidFill>
                <a:srgbClr val="000000"/>
              </a:solidFill>
              <a:latin typeface="Cambria"/>
              <a:sym typeface="Cambria"/>
            </a:endParaRPr>
          </a:p>
        </p:txBody>
      </p:sp>
      <p:sp>
        <p:nvSpPr>
          <p:cNvPr id="3097" name="Rectangle 45"/>
          <p:cNvSpPr>
            <a:spLocks noChangeArrowheads="1"/>
          </p:cNvSpPr>
          <p:nvPr>
            <p:custDataLst>
              <p:tags r:id="rId41"/>
            </p:custDataLst>
          </p:nvPr>
        </p:nvSpPr>
        <p:spPr bwMode="auto">
          <a:xfrm>
            <a:off x="1639768" y="5091113"/>
            <a:ext cx="477715" cy="152400"/>
          </a:xfrm>
          <a:prstGeom prst="rect">
            <a:avLst/>
          </a:prstGeom>
          <a:noFill/>
          <a:ln w="9525" algn="ctr">
            <a:noFill/>
            <a:miter lim="800000"/>
            <a:headEnd/>
            <a:tailEnd/>
          </a:ln>
        </p:spPr>
        <p:txBody>
          <a:bodyPr wrap="none" lIns="0" tIns="0" rIns="0" bIns="0" anchor="ctr"/>
          <a:lstStyle/>
          <a:p>
            <a:pPr algn="r">
              <a:defRPr/>
            </a:pPr>
            <a:fld id="{5CBFB9F4-C8BF-44D1-B15B-B98DC1BBE0C9}" type="datetime'''H''''''''''''''e''''''''''''in''''e''''''k''en'''''''''''''">
              <a:rPr lang="nl-NL" sz="1000" smtClean="0">
                <a:solidFill>
                  <a:srgbClr val="000000"/>
                </a:solidFill>
                <a:latin typeface="Cambria"/>
                <a:sym typeface="Cambria"/>
              </a:rPr>
              <a:pPr algn="r">
                <a:defRPr/>
              </a:pPr>
              <a:t>Heineken</a:t>
            </a:fld>
            <a:endParaRPr lang="nl-NL" sz="1000" dirty="0">
              <a:solidFill>
                <a:srgbClr val="000000"/>
              </a:solidFill>
              <a:latin typeface="Cambria"/>
              <a:sym typeface="Cambria"/>
            </a:endParaRPr>
          </a:p>
        </p:txBody>
      </p:sp>
      <p:sp>
        <p:nvSpPr>
          <p:cNvPr id="3098" name="Rectangle 46"/>
          <p:cNvSpPr>
            <a:spLocks noChangeArrowheads="1"/>
          </p:cNvSpPr>
          <p:nvPr>
            <p:custDataLst>
              <p:tags r:id="rId42"/>
            </p:custDataLst>
          </p:nvPr>
        </p:nvSpPr>
        <p:spPr bwMode="auto">
          <a:xfrm>
            <a:off x="1732086" y="4872038"/>
            <a:ext cx="385397" cy="152400"/>
          </a:xfrm>
          <a:prstGeom prst="rect">
            <a:avLst/>
          </a:prstGeom>
          <a:noFill/>
          <a:ln w="9525" algn="ctr">
            <a:noFill/>
            <a:miter lim="800000"/>
            <a:headEnd/>
            <a:tailEnd/>
          </a:ln>
        </p:spPr>
        <p:txBody>
          <a:bodyPr wrap="none" lIns="0" tIns="0" rIns="0" bIns="0" anchor="ctr"/>
          <a:lstStyle/>
          <a:p>
            <a:pPr algn="r">
              <a:defRPr/>
            </a:pPr>
            <a:fld id="{4E372CC6-06AA-4D0A-B3E0-FAEFB5A65779}" type="datetime'D''''''''''''a''n''o''''''''''''''''''''''''''''n''''''e'">
              <a:rPr lang="nl-NL" sz="1000" smtClean="0">
                <a:solidFill>
                  <a:srgbClr val="000000"/>
                </a:solidFill>
                <a:latin typeface="Cambria"/>
                <a:sym typeface="Cambria"/>
              </a:rPr>
              <a:pPr algn="r">
                <a:defRPr/>
              </a:pPr>
              <a:t>Danone</a:t>
            </a:fld>
            <a:endParaRPr lang="nl-NL" sz="1000" dirty="0">
              <a:solidFill>
                <a:srgbClr val="000000"/>
              </a:solidFill>
              <a:latin typeface="Cambria"/>
              <a:sym typeface="Cambria"/>
            </a:endParaRPr>
          </a:p>
        </p:txBody>
      </p:sp>
      <p:sp>
        <p:nvSpPr>
          <p:cNvPr id="3099" name="Rectangle 48"/>
          <p:cNvSpPr>
            <a:spLocks noChangeArrowheads="1"/>
          </p:cNvSpPr>
          <p:nvPr>
            <p:custDataLst>
              <p:tags r:id="rId43"/>
            </p:custDataLst>
          </p:nvPr>
        </p:nvSpPr>
        <p:spPr bwMode="auto">
          <a:xfrm>
            <a:off x="1796563" y="4652963"/>
            <a:ext cx="320920" cy="152400"/>
          </a:xfrm>
          <a:prstGeom prst="rect">
            <a:avLst/>
          </a:prstGeom>
          <a:noFill/>
          <a:ln w="9525" algn="ctr">
            <a:noFill/>
            <a:miter lim="800000"/>
            <a:headEnd/>
            <a:tailEnd/>
          </a:ln>
        </p:spPr>
        <p:txBody>
          <a:bodyPr wrap="none" lIns="0" tIns="0" rIns="0" bIns="0" anchor="ctr"/>
          <a:lstStyle/>
          <a:p>
            <a:pPr algn="r">
              <a:defRPr/>
            </a:pPr>
            <a:fld id="{F3F5F4C5-A5BE-4C50-8F97-CB4270713B9C}" type="datetime'''''''''''''''M''a''''''r''''''''''''''''s'''''''">
              <a:rPr lang="nl-NL" sz="1000" smtClean="0">
                <a:solidFill>
                  <a:srgbClr val="000000"/>
                </a:solidFill>
                <a:latin typeface="Cambria"/>
                <a:sym typeface="Cambria"/>
              </a:rPr>
              <a:pPr algn="r">
                <a:defRPr/>
              </a:pPr>
              <a:t>Mars</a:t>
            </a:fld>
            <a:r>
              <a:rPr lang="nl-NL" sz="1000" baseline="30000" dirty="0" smtClean="0">
                <a:solidFill>
                  <a:srgbClr val="000000"/>
                </a:solidFill>
                <a:latin typeface="Cambria"/>
                <a:sym typeface="Cambria"/>
              </a:rPr>
              <a:t>1</a:t>
            </a:r>
            <a:r>
              <a:rPr lang="nl-NL" sz="1000" dirty="0" smtClean="0">
                <a:solidFill>
                  <a:srgbClr val="000000"/>
                </a:solidFill>
                <a:latin typeface="Cambria"/>
                <a:sym typeface="Cambria"/>
              </a:rPr>
              <a:t> </a:t>
            </a:r>
            <a:endParaRPr lang="nl-NL" sz="1000" dirty="0">
              <a:solidFill>
                <a:srgbClr val="000000"/>
              </a:solidFill>
              <a:latin typeface="Cambria"/>
              <a:sym typeface="Cambria"/>
            </a:endParaRPr>
          </a:p>
        </p:txBody>
      </p:sp>
      <p:sp>
        <p:nvSpPr>
          <p:cNvPr id="3100" name="Rectangle 49"/>
          <p:cNvSpPr>
            <a:spLocks noChangeArrowheads="1"/>
          </p:cNvSpPr>
          <p:nvPr>
            <p:custDataLst>
              <p:tags r:id="rId44"/>
            </p:custDataLst>
          </p:nvPr>
        </p:nvSpPr>
        <p:spPr bwMode="auto">
          <a:xfrm>
            <a:off x="1912327" y="4433888"/>
            <a:ext cx="205154" cy="152400"/>
          </a:xfrm>
          <a:prstGeom prst="rect">
            <a:avLst/>
          </a:prstGeom>
          <a:noFill/>
          <a:ln w="9525" algn="ctr">
            <a:noFill/>
            <a:miter lim="800000"/>
            <a:headEnd/>
            <a:tailEnd/>
          </a:ln>
        </p:spPr>
        <p:txBody>
          <a:bodyPr wrap="none" lIns="0" tIns="0" rIns="0" bIns="0" anchor="ctr"/>
          <a:lstStyle/>
          <a:p>
            <a:pPr algn="r">
              <a:defRPr/>
            </a:pPr>
            <a:fld id="{3AECAAA4-5243-41C1-AFED-74C9A2D745F3}" type="datetime'''''''''C''''''''''H''''''''''''''''''''''''S'''''''''">
              <a:rPr lang="nl-NL" sz="1000" smtClean="0">
                <a:solidFill>
                  <a:srgbClr val="000000"/>
                </a:solidFill>
                <a:latin typeface="Cambria"/>
                <a:sym typeface="Cambria"/>
              </a:rPr>
              <a:pPr algn="r">
                <a:defRPr/>
              </a:pPr>
              <a:t>CHS</a:t>
            </a:fld>
            <a:endParaRPr lang="nl-NL" sz="1000" dirty="0">
              <a:solidFill>
                <a:srgbClr val="000000"/>
              </a:solidFill>
              <a:latin typeface="Cambria"/>
              <a:sym typeface="Cambria"/>
            </a:endParaRPr>
          </a:p>
        </p:txBody>
      </p:sp>
      <p:sp>
        <p:nvSpPr>
          <p:cNvPr id="3101" name="Rectangle 50"/>
          <p:cNvSpPr>
            <a:spLocks noChangeArrowheads="1"/>
          </p:cNvSpPr>
          <p:nvPr>
            <p:custDataLst>
              <p:tags r:id="rId45"/>
            </p:custDataLst>
          </p:nvPr>
        </p:nvSpPr>
        <p:spPr bwMode="auto">
          <a:xfrm>
            <a:off x="895352" y="4210050"/>
            <a:ext cx="1222131" cy="152400"/>
          </a:xfrm>
          <a:prstGeom prst="rect">
            <a:avLst/>
          </a:prstGeom>
          <a:noFill/>
          <a:ln w="9525" algn="ctr">
            <a:noFill/>
            <a:miter lim="800000"/>
            <a:headEnd/>
            <a:tailEnd/>
          </a:ln>
        </p:spPr>
        <p:txBody>
          <a:bodyPr wrap="none" lIns="0" tIns="0" rIns="0" bIns="0" anchor="ctr"/>
          <a:lstStyle/>
          <a:p>
            <a:pPr algn="r">
              <a:defRPr/>
            </a:pPr>
            <a:fld id="{F21D4973-380E-4947-B00D-2855A25C3AE7}" type="datetime'''Ki''r''''i''''''n'''' ''H''o''''l''ding''''s Com''''''pany'">
              <a:rPr lang="nl-NL" sz="1000" smtClean="0">
                <a:solidFill>
                  <a:srgbClr val="000000"/>
                </a:solidFill>
                <a:latin typeface="Cambria"/>
                <a:sym typeface="Cambria"/>
              </a:rPr>
              <a:pPr algn="r">
                <a:defRPr/>
              </a:pPr>
              <a:t>Kirin Holdings Company</a:t>
            </a:fld>
            <a:endParaRPr lang="nl-NL" sz="1000" dirty="0">
              <a:solidFill>
                <a:srgbClr val="000000"/>
              </a:solidFill>
              <a:latin typeface="Cambria"/>
              <a:sym typeface="Cambria"/>
            </a:endParaRPr>
          </a:p>
        </p:txBody>
      </p:sp>
      <p:sp>
        <p:nvSpPr>
          <p:cNvPr id="3115" name="Rectangle 51"/>
          <p:cNvSpPr>
            <a:spLocks noChangeArrowheads="1"/>
          </p:cNvSpPr>
          <p:nvPr>
            <p:custDataLst>
              <p:tags r:id="rId46"/>
            </p:custDataLst>
          </p:nvPr>
        </p:nvSpPr>
        <p:spPr bwMode="auto">
          <a:xfrm>
            <a:off x="1485901" y="3986213"/>
            <a:ext cx="631581" cy="152400"/>
          </a:xfrm>
          <a:prstGeom prst="rect">
            <a:avLst/>
          </a:prstGeom>
          <a:noFill/>
          <a:ln w="9525" algn="ctr">
            <a:noFill/>
            <a:miter lim="800000"/>
            <a:headEnd/>
            <a:tailEnd/>
          </a:ln>
        </p:spPr>
        <p:txBody>
          <a:bodyPr wrap="none" lIns="0" tIns="0" rIns="0" bIns="0" anchor="ctr"/>
          <a:lstStyle/>
          <a:p>
            <a:pPr algn="r">
              <a:defRPr/>
            </a:pPr>
            <a:fld id="{256D2B48-2F4A-4F36-8D81-9097F5902F46}" type="datetime'''''''T''''''''''''''''y''''s''o''''n ''''Fo''o''d''''s'''">
              <a:rPr lang="nl-NL" sz="1000" smtClean="0">
                <a:solidFill>
                  <a:srgbClr val="000000"/>
                </a:solidFill>
                <a:latin typeface="Cambria"/>
                <a:sym typeface="Cambria"/>
              </a:rPr>
              <a:pPr algn="r">
                <a:defRPr/>
              </a:pPr>
              <a:t>Tyson Foods</a:t>
            </a:fld>
            <a:endParaRPr lang="nl-NL" sz="1000" dirty="0">
              <a:solidFill>
                <a:srgbClr val="000000"/>
              </a:solidFill>
              <a:latin typeface="Cambria"/>
              <a:sym typeface="Cambria"/>
            </a:endParaRPr>
          </a:p>
        </p:txBody>
      </p:sp>
      <p:sp>
        <p:nvSpPr>
          <p:cNvPr id="3116" name="Rectangle 52"/>
          <p:cNvSpPr>
            <a:spLocks noChangeArrowheads="1"/>
          </p:cNvSpPr>
          <p:nvPr>
            <p:custDataLst>
              <p:tags r:id="rId47"/>
            </p:custDataLst>
          </p:nvPr>
        </p:nvSpPr>
        <p:spPr bwMode="auto">
          <a:xfrm>
            <a:off x="1740877" y="3767138"/>
            <a:ext cx="376604" cy="152400"/>
          </a:xfrm>
          <a:prstGeom prst="rect">
            <a:avLst/>
          </a:prstGeom>
          <a:noFill/>
          <a:ln w="9525" algn="ctr">
            <a:noFill/>
            <a:miter lim="800000"/>
            <a:headEnd/>
            <a:tailEnd/>
          </a:ln>
        </p:spPr>
        <p:txBody>
          <a:bodyPr wrap="none" lIns="0" tIns="0" rIns="0" bIns="0" anchor="ctr"/>
          <a:lstStyle/>
          <a:p>
            <a:pPr algn="r">
              <a:defRPr/>
            </a:pPr>
            <a:fld id="{4B552A1A-AAB6-4019-BADB-3FC6A03B8DC9}" type="datetime'''Wi''''''''''l''''''''''''''''''''''m''''''''''''''''a''r'">
              <a:rPr lang="nl-NL" sz="1000" smtClean="0">
                <a:solidFill>
                  <a:srgbClr val="000000"/>
                </a:solidFill>
                <a:latin typeface="Cambria"/>
                <a:sym typeface="Cambria"/>
              </a:rPr>
              <a:pPr algn="r">
                <a:defRPr/>
              </a:pPr>
              <a:t>Wilmar</a:t>
            </a:fld>
            <a:endParaRPr lang="nl-NL" sz="1000" dirty="0">
              <a:solidFill>
                <a:srgbClr val="000000"/>
              </a:solidFill>
              <a:latin typeface="Cambria"/>
              <a:sym typeface="Cambria"/>
            </a:endParaRPr>
          </a:p>
        </p:txBody>
      </p:sp>
      <p:sp>
        <p:nvSpPr>
          <p:cNvPr id="3117" name="Rectangle 53"/>
          <p:cNvSpPr>
            <a:spLocks noChangeArrowheads="1"/>
          </p:cNvSpPr>
          <p:nvPr>
            <p:custDataLst>
              <p:tags r:id="rId48"/>
            </p:custDataLst>
          </p:nvPr>
        </p:nvSpPr>
        <p:spPr bwMode="auto">
          <a:xfrm>
            <a:off x="1950429" y="3548063"/>
            <a:ext cx="167054" cy="152400"/>
          </a:xfrm>
          <a:prstGeom prst="rect">
            <a:avLst/>
          </a:prstGeom>
          <a:noFill/>
          <a:ln w="9525" algn="ctr">
            <a:noFill/>
            <a:miter lim="800000"/>
            <a:headEnd/>
            <a:tailEnd/>
          </a:ln>
        </p:spPr>
        <p:txBody>
          <a:bodyPr wrap="none" lIns="0" tIns="0" rIns="0" bIns="0" anchor="ctr"/>
          <a:lstStyle/>
          <a:p>
            <a:pPr algn="r">
              <a:defRPr/>
            </a:pPr>
            <a:fld id="{584C84DF-3E99-4FB1-A068-91F03DA84D80}" type="datetime'JB''''''''S'''''''''''''''''''''''''''''''''''''''''''''''''">
              <a:rPr lang="nl-NL" sz="1000" smtClean="0">
                <a:solidFill>
                  <a:srgbClr val="000000"/>
                </a:solidFill>
                <a:latin typeface="Cambria"/>
                <a:sym typeface="Cambria"/>
              </a:rPr>
              <a:pPr algn="r">
                <a:defRPr/>
              </a:pPr>
              <a:t>JBS</a:t>
            </a:fld>
            <a:endParaRPr lang="nl-NL" sz="1000" dirty="0">
              <a:solidFill>
                <a:srgbClr val="000000"/>
              </a:solidFill>
              <a:latin typeface="Cambria"/>
              <a:sym typeface="Cambria"/>
            </a:endParaRPr>
          </a:p>
        </p:txBody>
      </p:sp>
      <p:sp>
        <p:nvSpPr>
          <p:cNvPr id="3118" name="Rectangle 54"/>
          <p:cNvSpPr>
            <a:spLocks noChangeArrowheads="1"/>
          </p:cNvSpPr>
          <p:nvPr>
            <p:custDataLst>
              <p:tags r:id="rId49"/>
            </p:custDataLst>
          </p:nvPr>
        </p:nvSpPr>
        <p:spPr bwMode="auto">
          <a:xfrm>
            <a:off x="910004" y="3324225"/>
            <a:ext cx="1207477" cy="152400"/>
          </a:xfrm>
          <a:prstGeom prst="rect">
            <a:avLst/>
          </a:prstGeom>
          <a:noFill/>
          <a:ln w="9525" algn="ctr">
            <a:noFill/>
            <a:miter lim="800000"/>
            <a:headEnd/>
            <a:tailEnd/>
          </a:ln>
        </p:spPr>
        <p:txBody>
          <a:bodyPr wrap="none" lIns="0" tIns="0" rIns="0" bIns="0" anchor="ctr"/>
          <a:lstStyle/>
          <a:p>
            <a:pPr algn="r">
              <a:defRPr/>
            </a:pPr>
            <a:fld id="{D509540A-9705-4FFC-A8EE-801E8E4A539B}" type="datetime'''''T''he ''Co''c''''a''-Co''l''a ''C''''o''''''mpa''''''n''y'">
              <a:rPr lang="nl-NL" sz="1000" smtClean="0">
                <a:solidFill>
                  <a:srgbClr val="000000"/>
                </a:solidFill>
                <a:latin typeface="Cambria"/>
                <a:sym typeface="Cambria"/>
              </a:rPr>
              <a:pPr algn="r">
                <a:defRPr/>
              </a:pPr>
              <a:t>The Coca-Cola Company</a:t>
            </a:fld>
            <a:endParaRPr lang="nl-NL" sz="1000" dirty="0">
              <a:solidFill>
                <a:srgbClr val="000000"/>
              </a:solidFill>
              <a:latin typeface="Cambria"/>
              <a:sym typeface="Cambria"/>
            </a:endParaRPr>
          </a:p>
        </p:txBody>
      </p:sp>
      <p:sp>
        <p:nvSpPr>
          <p:cNvPr id="3119" name="Rectangle 55"/>
          <p:cNvSpPr>
            <a:spLocks noChangeArrowheads="1"/>
          </p:cNvSpPr>
          <p:nvPr>
            <p:custDataLst>
              <p:tags r:id="rId50"/>
            </p:custDataLst>
          </p:nvPr>
        </p:nvSpPr>
        <p:spPr bwMode="auto">
          <a:xfrm>
            <a:off x="977414" y="3100388"/>
            <a:ext cx="1140069" cy="152400"/>
          </a:xfrm>
          <a:prstGeom prst="rect">
            <a:avLst/>
          </a:prstGeom>
          <a:noFill/>
          <a:ln w="9525" algn="ctr">
            <a:noFill/>
            <a:miter lim="800000"/>
            <a:headEnd/>
            <a:tailEnd/>
          </a:ln>
        </p:spPr>
        <p:txBody>
          <a:bodyPr wrap="none" lIns="0" tIns="0" rIns="0" bIns="0" anchor="ctr"/>
          <a:lstStyle/>
          <a:p>
            <a:pPr algn="r">
              <a:defRPr/>
            </a:pPr>
            <a:fld id="{2926DB38-E650-4F09-BF65-6B3E1BA2D897}" type="datetime'A''nh''''''''''e''''u''''ser''''-B''usch'' ''I''nBe''''''v'">
              <a:rPr lang="nl-NL" sz="1000" smtClean="0">
                <a:solidFill>
                  <a:srgbClr val="000000"/>
                </a:solidFill>
                <a:latin typeface="Cambria"/>
                <a:sym typeface="Cambria"/>
              </a:rPr>
              <a:pPr algn="r">
                <a:defRPr/>
              </a:pPr>
              <a:t>Anheuser-Busch InBev</a:t>
            </a:fld>
            <a:endParaRPr lang="nl-NL" sz="1000" dirty="0">
              <a:solidFill>
                <a:srgbClr val="000000"/>
              </a:solidFill>
              <a:latin typeface="Cambria"/>
              <a:sym typeface="Cambria"/>
            </a:endParaRPr>
          </a:p>
        </p:txBody>
      </p:sp>
      <p:sp>
        <p:nvSpPr>
          <p:cNvPr id="3120" name="Rectangle 57"/>
          <p:cNvSpPr>
            <a:spLocks noChangeArrowheads="1"/>
          </p:cNvSpPr>
          <p:nvPr>
            <p:custDataLst>
              <p:tags r:id="rId51"/>
            </p:custDataLst>
          </p:nvPr>
        </p:nvSpPr>
        <p:spPr bwMode="auto">
          <a:xfrm>
            <a:off x="1537189" y="2881313"/>
            <a:ext cx="580292" cy="152400"/>
          </a:xfrm>
          <a:prstGeom prst="rect">
            <a:avLst/>
          </a:prstGeom>
          <a:noFill/>
          <a:ln w="9525" algn="ctr">
            <a:noFill/>
            <a:miter lim="800000"/>
            <a:headEnd/>
            <a:tailEnd/>
          </a:ln>
        </p:spPr>
        <p:txBody>
          <a:bodyPr wrap="none" lIns="0" tIns="0" rIns="0" bIns="0" anchor="ctr"/>
          <a:lstStyle/>
          <a:p>
            <a:pPr algn="r">
              <a:defRPr/>
            </a:pPr>
            <a:fld id="{17DBF540-9260-44A1-9B18-268FFA434710}" type="datetime'''K''r''''af''''t'''''''''''' ''''''''''''F''oo''''''''ds'">
              <a:rPr lang="nl-NL" sz="1000" smtClean="0">
                <a:solidFill>
                  <a:srgbClr val="000000"/>
                </a:solidFill>
                <a:latin typeface="Cambria"/>
                <a:sym typeface="Cambria"/>
              </a:rPr>
              <a:pPr algn="r">
                <a:defRPr/>
              </a:pPr>
              <a:t>Kraft Foods</a:t>
            </a:fld>
            <a:endParaRPr lang="nl-NL" sz="1000" dirty="0">
              <a:solidFill>
                <a:srgbClr val="000000"/>
              </a:solidFill>
              <a:latin typeface="Cambria"/>
              <a:sym typeface="Cambria"/>
            </a:endParaRPr>
          </a:p>
        </p:txBody>
      </p:sp>
      <p:sp>
        <p:nvSpPr>
          <p:cNvPr id="3121" name="Rectangle 58"/>
          <p:cNvSpPr>
            <a:spLocks noChangeArrowheads="1"/>
          </p:cNvSpPr>
          <p:nvPr>
            <p:custDataLst>
              <p:tags r:id="rId52"/>
            </p:custDataLst>
          </p:nvPr>
        </p:nvSpPr>
        <p:spPr bwMode="auto">
          <a:xfrm>
            <a:off x="1735015" y="2662238"/>
            <a:ext cx="382466" cy="152400"/>
          </a:xfrm>
          <a:prstGeom prst="rect">
            <a:avLst/>
          </a:prstGeom>
          <a:noFill/>
          <a:ln w="9525" algn="ctr">
            <a:noFill/>
            <a:miter lim="800000"/>
            <a:headEnd/>
            <a:tailEnd/>
          </a:ln>
        </p:spPr>
        <p:txBody>
          <a:bodyPr wrap="none" lIns="0" tIns="0" rIns="0" bIns="0" anchor="ctr"/>
          <a:lstStyle/>
          <a:p>
            <a:pPr algn="r">
              <a:defRPr/>
            </a:pPr>
            <a:fld id="{A9F6C83C-EFCE-493F-8B2C-3395DA6B3D29}" type="datetime'''''''''''''''''''P''''''e''''p''s''ic''o'''''''''''''''''">
              <a:rPr lang="nl-NL" sz="1000" smtClean="0">
                <a:solidFill>
                  <a:srgbClr val="000000"/>
                </a:solidFill>
                <a:latin typeface="Cambria"/>
                <a:sym typeface="Cambria"/>
              </a:rPr>
              <a:pPr algn="r">
                <a:defRPr/>
              </a:pPr>
              <a:t>Pepsico</a:t>
            </a:fld>
            <a:endParaRPr lang="nl-NL" sz="1000" dirty="0">
              <a:solidFill>
                <a:srgbClr val="000000"/>
              </a:solidFill>
              <a:latin typeface="Cambria"/>
              <a:sym typeface="Cambria"/>
            </a:endParaRPr>
          </a:p>
        </p:txBody>
      </p:sp>
      <p:sp>
        <p:nvSpPr>
          <p:cNvPr id="3122" name="Rectangle 59"/>
          <p:cNvSpPr>
            <a:spLocks noChangeArrowheads="1"/>
          </p:cNvSpPr>
          <p:nvPr>
            <p:custDataLst>
              <p:tags r:id="rId53"/>
            </p:custDataLst>
          </p:nvPr>
        </p:nvSpPr>
        <p:spPr bwMode="auto">
          <a:xfrm>
            <a:off x="1689589" y="2443163"/>
            <a:ext cx="427892" cy="152400"/>
          </a:xfrm>
          <a:prstGeom prst="rect">
            <a:avLst/>
          </a:prstGeom>
          <a:noFill/>
          <a:ln w="9525" algn="ctr">
            <a:noFill/>
            <a:miter lim="800000"/>
            <a:headEnd/>
            <a:tailEnd/>
          </a:ln>
        </p:spPr>
        <p:txBody>
          <a:bodyPr wrap="none" lIns="0" tIns="0" rIns="0" bIns="0" anchor="ctr"/>
          <a:lstStyle/>
          <a:p>
            <a:pPr algn="r">
              <a:defRPr/>
            </a:pPr>
            <a:fld id="{A6CB1E5E-7460-4E14-B085-E3BB6C1D3FBA}" type="datetime'''''''U''''''''''n''i''''l''e''''''''v''''''''''''er'''''''''">
              <a:rPr lang="nl-NL" sz="1000" smtClean="0">
                <a:solidFill>
                  <a:srgbClr val="000000"/>
                </a:solidFill>
                <a:latin typeface="Cambria"/>
                <a:sym typeface="Cambria"/>
              </a:rPr>
              <a:pPr algn="r">
                <a:defRPr/>
              </a:pPr>
              <a:t>Unilever</a:t>
            </a:fld>
            <a:endParaRPr lang="nl-NL" sz="1000" dirty="0">
              <a:solidFill>
                <a:srgbClr val="000000"/>
              </a:solidFill>
              <a:latin typeface="Cambria"/>
              <a:sym typeface="Cambria"/>
            </a:endParaRPr>
          </a:p>
        </p:txBody>
      </p:sp>
      <p:sp>
        <p:nvSpPr>
          <p:cNvPr id="3123" name="Text Placeholder 2"/>
          <p:cNvSpPr>
            <a:spLocks noGrp="1"/>
          </p:cNvSpPr>
          <p:nvPr>
            <p:custDataLst>
              <p:tags r:id="rId54"/>
            </p:custDataLst>
          </p:nvPr>
        </p:nvSpPr>
        <p:spPr bwMode="auto">
          <a:xfrm>
            <a:off x="439615" y="2219325"/>
            <a:ext cx="1677866" cy="152400"/>
          </a:xfrm>
          <a:prstGeom prst="rect">
            <a:avLst/>
          </a:prstGeom>
          <a:noFill/>
          <a:ln w="9525">
            <a:noFill/>
            <a:miter lim="800000"/>
            <a:headEnd/>
            <a:tailEnd/>
          </a:ln>
        </p:spPr>
        <p:txBody>
          <a:bodyPr wrap="none" lIns="0" tIns="0" rIns="0" bIns="0" anchor="ctr"/>
          <a:lstStyle/>
          <a:p>
            <a:pPr algn="r" eaLnBrk="0" hangingPunct="0">
              <a:defRPr/>
            </a:pPr>
            <a:fld id="{CC2E5D74-BA91-466E-A17B-7F16A2A9664C}" type="datetime'Arc''her ''Dani''''''''''els Mi''d''lan''''d'''' C''''ompany'">
              <a:rPr lang="nl-NL" sz="1000" smtClean="0">
                <a:solidFill>
                  <a:srgbClr val="000000"/>
                </a:solidFill>
                <a:latin typeface="Cambria"/>
                <a:sym typeface="Cambria"/>
              </a:rPr>
              <a:pPr algn="r" eaLnBrk="0" hangingPunct="0">
                <a:defRPr/>
              </a:pPr>
              <a:t>Archer Daniels Midland Company</a:t>
            </a:fld>
            <a:endParaRPr lang="nl-NL" sz="1000" dirty="0">
              <a:solidFill>
                <a:srgbClr val="000000"/>
              </a:solidFill>
              <a:latin typeface="Cambria"/>
              <a:sym typeface="Cambria"/>
            </a:endParaRPr>
          </a:p>
        </p:txBody>
      </p:sp>
      <p:sp>
        <p:nvSpPr>
          <p:cNvPr id="3124" name="Rectangle 60"/>
          <p:cNvSpPr>
            <a:spLocks noChangeArrowheads="1"/>
          </p:cNvSpPr>
          <p:nvPr>
            <p:custDataLst>
              <p:tags r:id="rId55"/>
            </p:custDataLst>
          </p:nvPr>
        </p:nvSpPr>
        <p:spPr bwMode="auto">
          <a:xfrm>
            <a:off x="1720363" y="1995488"/>
            <a:ext cx="397120" cy="152400"/>
          </a:xfrm>
          <a:prstGeom prst="rect">
            <a:avLst/>
          </a:prstGeom>
          <a:noFill/>
          <a:ln w="9525" algn="ctr">
            <a:noFill/>
            <a:miter lim="800000"/>
            <a:headEnd/>
            <a:tailEnd/>
          </a:ln>
        </p:spPr>
        <p:txBody>
          <a:bodyPr wrap="none" lIns="0" tIns="0" rIns="0" bIns="0" anchor="ctr"/>
          <a:lstStyle/>
          <a:p>
            <a:pPr algn="r">
              <a:defRPr/>
            </a:pPr>
            <a:fld id="{C5007DDC-7A81-432C-A21A-8EDB97B3CF17}" type="datetime'''''Ca''''r''''''g''''''''''''''i''''l''''''l'''''''''''''''">
              <a:rPr lang="nl-NL" sz="1000" smtClean="0">
                <a:solidFill>
                  <a:srgbClr val="000000"/>
                </a:solidFill>
                <a:latin typeface="Cambria"/>
                <a:sym typeface="Cambria"/>
              </a:rPr>
              <a:pPr algn="r">
                <a:defRPr/>
              </a:pPr>
              <a:t>Cargill</a:t>
            </a:fld>
            <a:r>
              <a:rPr lang="nl-NL" sz="1000" baseline="30000" dirty="0" smtClean="0">
                <a:solidFill>
                  <a:srgbClr val="000000"/>
                </a:solidFill>
                <a:latin typeface="Cambria"/>
                <a:sym typeface="Cambria"/>
              </a:rPr>
              <a:t>1</a:t>
            </a:r>
            <a:r>
              <a:rPr lang="nl-NL" sz="1000" dirty="0" smtClean="0">
                <a:solidFill>
                  <a:srgbClr val="000000"/>
                </a:solidFill>
                <a:latin typeface="Cambria"/>
                <a:sym typeface="Cambria"/>
              </a:rPr>
              <a:t> </a:t>
            </a:r>
            <a:endParaRPr lang="nl-NL" sz="1000" dirty="0">
              <a:solidFill>
                <a:srgbClr val="000000"/>
              </a:solidFill>
              <a:latin typeface="Cambria"/>
              <a:sym typeface="Cambria"/>
            </a:endParaRPr>
          </a:p>
        </p:txBody>
      </p:sp>
      <p:sp>
        <p:nvSpPr>
          <p:cNvPr id="3125" name="Rectangle 61"/>
          <p:cNvSpPr>
            <a:spLocks noChangeArrowheads="1"/>
          </p:cNvSpPr>
          <p:nvPr>
            <p:custDataLst>
              <p:tags r:id="rId56"/>
            </p:custDataLst>
          </p:nvPr>
        </p:nvSpPr>
        <p:spPr bwMode="auto">
          <a:xfrm>
            <a:off x="1929179" y="1773238"/>
            <a:ext cx="188304" cy="165100"/>
          </a:xfrm>
          <a:prstGeom prst="rect">
            <a:avLst/>
          </a:prstGeom>
          <a:noFill/>
          <a:ln w="9525" algn="ctr">
            <a:noFill/>
            <a:miter lim="800000"/>
            <a:headEnd/>
            <a:tailEnd/>
          </a:ln>
        </p:spPr>
        <p:txBody>
          <a:bodyPr wrap="none" lIns="0" tIns="0" rIns="0" bIns="0" anchor="ctr"/>
          <a:lstStyle/>
          <a:p>
            <a:pPr algn="r">
              <a:defRPr/>
            </a:pPr>
            <a:fld id="{46D600DD-D0A2-4B3E-B681-2ED12C8B948E}" type="datetime'''''''Ne''''''''s''t''''''lé'''">
              <a:rPr lang="nl-NL" sz="1000" smtClean="0">
                <a:solidFill>
                  <a:srgbClr val="000000"/>
                </a:solidFill>
                <a:latin typeface="Cambria"/>
                <a:sym typeface="Cambria"/>
              </a:rPr>
              <a:pPr algn="r">
                <a:defRPr/>
              </a:pPr>
              <a:t>Nestlé</a:t>
            </a:fld>
            <a:endParaRPr lang="nl-NL" sz="1000" dirty="0">
              <a:solidFill>
                <a:srgbClr val="000000"/>
              </a:solidFill>
              <a:latin typeface="Cambria"/>
              <a:sym typeface="Cambria"/>
            </a:endParaRPr>
          </a:p>
        </p:txBody>
      </p:sp>
      <p:sp>
        <p:nvSpPr>
          <p:cNvPr id="87" name="Rectangular Callout 86"/>
          <p:cNvSpPr/>
          <p:nvPr>
            <p:custDataLst>
              <p:tags r:id="rId57"/>
            </p:custDataLst>
          </p:nvPr>
        </p:nvSpPr>
        <p:spPr>
          <a:xfrm>
            <a:off x="3533043" y="2257424"/>
            <a:ext cx="1323242" cy="698503"/>
          </a:xfrm>
          <a:prstGeom prst="wedgeRectCallout">
            <a:avLst>
              <a:gd name="adj1" fmla="val -42448"/>
              <a:gd name="adj2" fmla="val -79291"/>
            </a:avLst>
          </a:prstGeom>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1000" dirty="0" err="1" smtClean="0">
                <a:solidFill>
                  <a:srgbClr val="000000"/>
                </a:solidFill>
                <a:latin typeface="Cambria" pitchFamily="18" charset="0"/>
                <a:cs typeface="Arial" charset="0"/>
              </a:rPr>
              <a:t>Nedalco</a:t>
            </a:r>
            <a:r>
              <a:rPr lang="nl-NL" sz="1000" dirty="0" smtClean="0">
                <a:solidFill>
                  <a:srgbClr val="000000"/>
                </a:solidFill>
                <a:latin typeface="Cambria" pitchFamily="18" charset="0"/>
                <a:cs typeface="Arial" charset="0"/>
              </a:rPr>
              <a:t> </a:t>
            </a:r>
            <a:r>
              <a:rPr lang="nl-NL" sz="1000" dirty="0" err="1" smtClean="0">
                <a:solidFill>
                  <a:srgbClr val="000000"/>
                </a:solidFill>
                <a:latin typeface="Cambria" pitchFamily="18" charset="0"/>
                <a:cs typeface="Arial" charset="0"/>
              </a:rPr>
              <a:t>takeover</a:t>
            </a:r>
            <a:r>
              <a:rPr lang="nl-NL" sz="1000" dirty="0" smtClean="0">
                <a:solidFill>
                  <a:srgbClr val="000000"/>
                </a:solidFill>
                <a:latin typeface="Cambria" pitchFamily="18" charset="0"/>
                <a:cs typeface="Arial" charset="0"/>
              </a:rPr>
              <a:t> </a:t>
            </a:r>
            <a:r>
              <a:rPr lang="nl-NL" sz="1000" dirty="0" err="1" smtClean="0">
                <a:solidFill>
                  <a:srgbClr val="000000"/>
                </a:solidFill>
                <a:latin typeface="Cambria" pitchFamily="18" charset="0"/>
                <a:cs typeface="Arial" charset="0"/>
              </a:rPr>
              <a:t>can</a:t>
            </a:r>
            <a:r>
              <a:rPr lang="nl-NL" sz="1000" dirty="0" smtClean="0">
                <a:solidFill>
                  <a:srgbClr val="000000"/>
                </a:solidFill>
                <a:latin typeface="Cambria" pitchFamily="18" charset="0"/>
                <a:cs typeface="Arial" charset="0"/>
              </a:rPr>
              <a:t> </a:t>
            </a:r>
            <a:r>
              <a:rPr lang="nl-NL" sz="1000" dirty="0" err="1" smtClean="0">
                <a:solidFill>
                  <a:srgbClr val="000000"/>
                </a:solidFill>
                <a:latin typeface="Cambria" pitchFamily="18" charset="0"/>
                <a:cs typeface="Arial" charset="0"/>
              </a:rPr>
              <a:t>strengthen</a:t>
            </a:r>
            <a:r>
              <a:rPr lang="nl-NL" sz="1000" dirty="0" smtClean="0">
                <a:solidFill>
                  <a:srgbClr val="000000"/>
                </a:solidFill>
                <a:latin typeface="Cambria" pitchFamily="18" charset="0"/>
                <a:cs typeface="Arial" charset="0"/>
              </a:rPr>
              <a:t> Cargill in the Netherlands</a:t>
            </a:r>
            <a:endParaRPr lang="nl-NL" sz="1000" dirty="0">
              <a:solidFill>
                <a:srgbClr val="000000"/>
              </a:solidFill>
              <a:latin typeface="Cambria" pitchFamily="18" charset="0"/>
              <a:cs typeface="Arial" charset="0"/>
            </a:endParaRPr>
          </a:p>
        </p:txBody>
      </p:sp>
      <p:sp>
        <p:nvSpPr>
          <p:cNvPr id="90202" name="Rectangular Callout 87"/>
          <p:cNvSpPr>
            <a:spLocks noChangeArrowheads="1"/>
          </p:cNvSpPr>
          <p:nvPr>
            <p:custDataLst>
              <p:tags r:id="rId58"/>
            </p:custDataLst>
          </p:nvPr>
        </p:nvSpPr>
        <p:spPr bwMode="auto">
          <a:xfrm>
            <a:off x="2957147" y="3949700"/>
            <a:ext cx="1614854" cy="998537"/>
          </a:xfrm>
          <a:prstGeom prst="wedgeRectCallout">
            <a:avLst>
              <a:gd name="adj1" fmla="val -71144"/>
              <a:gd name="adj2" fmla="val 52736"/>
            </a:avLst>
          </a:prstGeom>
          <a:solidFill>
            <a:schemeClr val="accent1"/>
          </a:solidFill>
          <a:ln w="9525" algn="ctr">
            <a:solidFill>
              <a:schemeClr val="bg2"/>
            </a:solidFill>
            <a:miter lim="800000"/>
            <a:headEnd/>
            <a:tailEnd/>
          </a:ln>
        </p:spPr>
        <p:txBody>
          <a:bodyPr tIns="90000" bIns="90000" anchor="ctr"/>
          <a:lstStyle/>
          <a:p>
            <a:pPr algn="ctr"/>
            <a:r>
              <a:rPr lang="nl-NL" sz="1000" dirty="0" err="1" smtClean="0">
                <a:solidFill>
                  <a:srgbClr val="000000"/>
                </a:solidFill>
                <a:latin typeface="Cambria" pitchFamily="18" charset="0"/>
                <a:cs typeface="Arial" charset="0"/>
              </a:rPr>
              <a:t>After</a:t>
            </a:r>
            <a:r>
              <a:rPr lang="nl-NL" sz="1000" dirty="0" smtClean="0">
                <a:solidFill>
                  <a:srgbClr val="000000"/>
                </a:solidFill>
                <a:latin typeface="Cambria" pitchFamily="18" charset="0"/>
                <a:cs typeface="Arial" charset="0"/>
              </a:rPr>
              <a:t> Numico </a:t>
            </a:r>
            <a:r>
              <a:rPr lang="nl-NL" sz="1000" dirty="0" err="1" smtClean="0">
                <a:solidFill>
                  <a:srgbClr val="000000"/>
                </a:solidFill>
                <a:latin typeface="Cambria" pitchFamily="18" charset="0"/>
                <a:cs typeface="Arial" charset="0"/>
              </a:rPr>
              <a:t>takeover</a:t>
            </a:r>
            <a:r>
              <a:rPr lang="nl-NL" sz="1000" dirty="0" smtClean="0">
                <a:solidFill>
                  <a:srgbClr val="000000"/>
                </a:solidFill>
                <a:latin typeface="Cambria" pitchFamily="18" charset="0"/>
                <a:cs typeface="Arial" charset="0"/>
              </a:rPr>
              <a:t> policy </a:t>
            </a:r>
            <a:r>
              <a:rPr lang="nl-NL" sz="1000" dirty="0" err="1" smtClean="0">
                <a:solidFill>
                  <a:srgbClr val="000000"/>
                </a:solidFill>
                <a:latin typeface="Cambria" pitchFamily="18" charset="0"/>
                <a:cs typeface="Arial" charset="0"/>
              </a:rPr>
              <a:t>centre</a:t>
            </a:r>
            <a:r>
              <a:rPr lang="nl-NL" sz="1000" dirty="0" smtClean="0">
                <a:solidFill>
                  <a:srgbClr val="000000"/>
                </a:solidFill>
                <a:latin typeface="Cambria" pitchFamily="18" charset="0"/>
                <a:cs typeface="Arial" charset="0"/>
              </a:rPr>
              <a:t> </a:t>
            </a:r>
            <a:r>
              <a:rPr lang="nl-NL" sz="1000" dirty="0" err="1" smtClean="0">
                <a:solidFill>
                  <a:srgbClr val="000000"/>
                </a:solidFill>
                <a:latin typeface="Cambria" pitchFamily="18" charset="0"/>
                <a:cs typeface="Arial" charset="0"/>
              </a:rPr>
              <a:t>for</a:t>
            </a:r>
            <a:r>
              <a:rPr lang="nl-NL" sz="1000" dirty="0" smtClean="0">
                <a:solidFill>
                  <a:srgbClr val="000000"/>
                </a:solidFill>
                <a:latin typeface="Cambria" pitchFamily="18" charset="0"/>
                <a:cs typeface="Arial" charset="0"/>
              </a:rPr>
              <a:t> health </a:t>
            </a:r>
            <a:r>
              <a:rPr lang="nl-NL" sz="1000" dirty="0" err="1" smtClean="0">
                <a:solidFill>
                  <a:srgbClr val="000000"/>
                </a:solidFill>
                <a:latin typeface="Cambria" pitchFamily="18" charset="0"/>
                <a:cs typeface="Arial" charset="0"/>
              </a:rPr>
              <a:t>and</a:t>
            </a:r>
            <a:r>
              <a:rPr lang="nl-NL" sz="1000" dirty="0" smtClean="0">
                <a:solidFill>
                  <a:srgbClr val="000000"/>
                </a:solidFill>
                <a:latin typeface="Cambria" pitchFamily="18" charset="0"/>
                <a:cs typeface="Arial" charset="0"/>
              </a:rPr>
              <a:t> baby food </a:t>
            </a:r>
            <a:r>
              <a:rPr lang="nl-NL" sz="1000" dirty="0" err="1" smtClean="0">
                <a:solidFill>
                  <a:srgbClr val="000000"/>
                </a:solidFill>
                <a:latin typeface="Cambria" pitchFamily="18" charset="0"/>
                <a:cs typeface="Arial" charset="0"/>
              </a:rPr>
              <a:t>remains</a:t>
            </a:r>
            <a:r>
              <a:rPr lang="nl-NL" sz="1000" dirty="0" smtClean="0">
                <a:solidFill>
                  <a:srgbClr val="000000"/>
                </a:solidFill>
                <a:latin typeface="Cambria" pitchFamily="18" charset="0"/>
                <a:cs typeface="Arial" charset="0"/>
              </a:rPr>
              <a:t> in the Netherlands. </a:t>
            </a:r>
            <a:r>
              <a:rPr lang="nl-NL" sz="1000" dirty="0" err="1" smtClean="0">
                <a:solidFill>
                  <a:srgbClr val="000000"/>
                </a:solidFill>
                <a:latin typeface="Cambria" pitchFamily="18" charset="0"/>
                <a:cs typeface="Arial" charset="0"/>
              </a:rPr>
              <a:t>Strengthening</a:t>
            </a:r>
            <a:r>
              <a:rPr lang="nl-NL" sz="1000" dirty="0" smtClean="0">
                <a:solidFill>
                  <a:srgbClr val="000000"/>
                </a:solidFill>
                <a:latin typeface="Cambria" pitchFamily="18" charset="0"/>
                <a:cs typeface="Arial" charset="0"/>
              </a:rPr>
              <a:t> of R&amp;D </a:t>
            </a:r>
            <a:r>
              <a:rPr lang="nl-NL" sz="1000" dirty="0" err="1" smtClean="0">
                <a:solidFill>
                  <a:srgbClr val="000000"/>
                </a:solidFill>
                <a:latin typeface="Cambria" pitchFamily="18" charset="0"/>
                <a:cs typeface="Arial" charset="0"/>
              </a:rPr>
              <a:t>located</a:t>
            </a:r>
            <a:r>
              <a:rPr lang="nl-NL" sz="1000" dirty="0" smtClean="0">
                <a:solidFill>
                  <a:srgbClr val="000000"/>
                </a:solidFill>
                <a:latin typeface="Cambria" pitchFamily="18" charset="0"/>
                <a:cs typeface="Arial" charset="0"/>
              </a:rPr>
              <a:t>  in Utrecht</a:t>
            </a:r>
            <a:endParaRPr lang="nl-NL" sz="1000" dirty="0">
              <a:solidFill>
                <a:srgbClr val="000000"/>
              </a:solidFill>
              <a:latin typeface="Cambria" pitchFamily="18" charset="0"/>
              <a:cs typeface="Arial" charset="0"/>
            </a:endParaRPr>
          </a:p>
        </p:txBody>
      </p:sp>
      <p:sp>
        <p:nvSpPr>
          <p:cNvPr id="89" name="Rectangular Callout 88"/>
          <p:cNvSpPr/>
          <p:nvPr>
            <p:custDataLst>
              <p:tags r:id="rId59"/>
            </p:custDataLst>
          </p:nvPr>
        </p:nvSpPr>
        <p:spPr>
          <a:xfrm>
            <a:off x="7474929" y="3548063"/>
            <a:ext cx="1310054" cy="646112"/>
          </a:xfrm>
          <a:prstGeom prst="wedgeRectCallout">
            <a:avLst>
              <a:gd name="adj1" fmla="val -80318"/>
              <a:gd name="adj2" fmla="val 101781"/>
            </a:avLst>
          </a:prstGeom>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1000" dirty="0" smtClean="0">
                <a:solidFill>
                  <a:srgbClr val="000000"/>
                </a:solidFill>
                <a:latin typeface="Cambria" pitchFamily="18" charset="0"/>
                <a:cs typeface="Arial" charset="0"/>
              </a:rPr>
              <a:t>Will </a:t>
            </a:r>
            <a:r>
              <a:rPr lang="nl-NL" sz="1000" dirty="0" err="1" smtClean="0">
                <a:solidFill>
                  <a:srgbClr val="000000"/>
                </a:solidFill>
                <a:latin typeface="Cambria" pitchFamily="18" charset="0"/>
                <a:cs typeface="Arial" charset="0"/>
              </a:rPr>
              <a:t>become</a:t>
            </a:r>
            <a:r>
              <a:rPr lang="nl-NL" sz="1000" dirty="0" smtClean="0">
                <a:solidFill>
                  <a:srgbClr val="000000"/>
                </a:solidFill>
                <a:latin typeface="Cambria" pitchFamily="18" charset="0"/>
                <a:cs typeface="Arial" charset="0"/>
              </a:rPr>
              <a:t> </a:t>
            </a:r>
            <a:r>
              <a:rPr lang="nl-NL" sz="1000" dirty="0" err="1" smtClean="0">
                <a:solidFill>
                  <a:srgbClr val="000000"/>
                </a:solidFill>
                <a:latin typeface="Cambria" pitchFamily="18" charset="0"/>
                <a:cs typeface="Arial" charset="0"/>
              </a:rPr>
              <a:t>German</a:t>
            </a:r>
            <a:endParaRPr lang="nl-NL" sz="1000" dirty="0">
              <a:solidFill>
                <a:srgbClr val="000000"/>
              </a:solidFill>
              <a:latin typeface="Cambria" pitchFamily="18" charset="0"/>
              <a:cs typeface="Arial" charset="0"/>
            </a:endParaRPr>
          </a:p>
        </p:txBody>
      </p:sp>
      <p:sp>
        <p:nvSpPr>
          <p:cNvPr id="90" name="Rectangular Callout 89"/>
          <p:cNvSpPr/>
          <p:nvPr>
            <p:custDataLst>
              <p:tags r:id="rId60"/>
            </p:custDataLst>
          </p:nvPr>
        </p:nvSpPr>
        <p:spPr>
          <a:xfrm>
            <a:off x="7474929" y="2633666"/>
            <a:ext cx="1310054" cy="644525"/>
          </a:xfrm>
          <a:prstGeom prst="wedgeRectCallout">
            <a:avLst>
              <a:gd name="adj1" fmla="val -80917"/>
              <a:gd name="adj2" fmla="val 13749"/>
            </a:avLst>
          </a:prstGeom>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1000" dirty="0" smtClean="0">
                <a:solidFill>
                  <a:srgbClr val="000000"/>
                </a:solidFill>
                <a:latin typeface="Cambria" pitchFamily="18" charset="0"/>
                <a:cs typeface="Arial" charset="0"/>
              </a:rPr>
              <a:t>New European </a:t>
            </a:r>
            <a:r>
              <a:rPr lang="nl-NL" sz="1000" dirty="0" err="1" smtClean="0">
                <a:solidFill>
                  <a:srgbClr val="000000"/>
                </a:solidFill>
                <a:latin typeface="Cambria" pitchFamily="18" charset="0"/>
                <a:cs typeface="Arial" charset="0"/>
              </a:rPr>
              <a:t>head</a:t>
            </a:r>
            <a:r>
              <a:rPr lang="nl-NL" sz="1000" dirty="0" smtClean="0">
                <a:solidFill>
                  <a:srgbClr val="000000"/>
                </a:solidFill>
                <a:latin typeface="Cambria" pitchFamily="18" charset="0"/>
                <a:cs typeface="Arial" charset="0"/>
              </a:rPr>
              <a:t> office in the Netherlands </a:t>
            </a:r>
            <a:endParaRPr lang="nl-NL" sz="1000" dirty="0">
              <a:solidFill>
                <a:srgbClr val="000000"/>
              </a:solidFill>
              <a:latin typeface="Cambria" pitchFamily="18" charset="0"/>
              <a:cs typeface="Arial" charset="0"/>
            </a:endParaRPr>
          </a:p>
        </p:txBody>
      </p:sp>
      <p:sp>
        <p:nvSpPr>
          <p:cNvPr id="491" name="Rectangle 490"/>
          <p:cNvSpPr/>
          <p:nvPr>
            <p:custDataLst>
              <p:tags r:id="rId61"/>
            </p:custDataLst>
          </p:nvPr>
        </p:nvSpPr>
        <p:spPr bwMode="auto">
          <a:xfrm>
            <a:off x="2949681" y="6276868"/>
            <a:ext cx="6195998" cy="595667"/>
          </a:xfrm>
          <a:prstGeom prst="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0209" name="Text Box 111"/>
          <p:cNvSpPr txBox="1">
            <a:spLocks noChangeArrowheads="1"/>
          </p:cNvSpPr>
          <p:nvPr>
            <p:custDataLst>
              <p:tags r:id="rId62"/>
            </p:custDataLst>
          </p:nvPr>
        </p:nvSpPr>
        <p:spPr bwMode="auto">
          <a:xfrm>
            <a:off x="8179814" y="6317772"/>
            <a:ext cx="902128" cy="743465"/>
          </a:xfrm>
          <a:prstGeom prst="rect">
            <a:avLst/>
          </a:prstGeom>
          <a:noFill/>
          <a:ln w="9525" algn="ctr">
            <a:noFill/>
            <a:miter lim="800000"/>
            <a:headEnd type="none" w="lg" len="lg"/>
            <a:tailEnd type="none" w="lg" len="lg"/>
          </a:ln>
        </p:spPr>
        <p:txBody>
          <a:bodyPr tIns="91440" bIns="91440">
            <a:spAutoFit/>
          </a:bodyPr>
          <a:lstStyle/>
          <a:p>
            <a:pPr>
              <a:spcBef>
                <a:spcPct val="50000"/>
              </a:spcBef>
            </a:pPr>
            <a:r>
              <a:rPr lang="en-GB" sz="900">
                <a:solidFill>
                  <a:srgbClr val="000000"/>
                </a:solidFill>
                <a:latin typeface="Cambria" pitchFamily="18" charset="0"/>
                <a:cs typeface="Arial" charset="0"/>
              </a:rPr>
              <a:t>Participates in TIFN</a:t>
            </a:r>
          </a:p>
        </p:txBody>
      </p:sp>
      <p:sp>
        <p:nvSpPr>
          <p:cNvPr id="90210" name="Rectangle 108"/>
          <p:cNvSpPr>
            <a:spLocks noChangeAspect="1" noChangeArrowheads="1"/>
          </p:cNvSpPr>
          <p:nvPr>
            <p:custDataLst>
              <p:tags r:id="rId63"/>
            </p:custDataLst>
          </p:nvPr>
        </p:nvSpPr>
        <p:spPr bwMode="auto">
          <a:xfrm>
            <a:off x="3064315" y="6447469"/>
            <a:ext cx="256699" cy="237906"/>
          </a:xfrm>
          <a:prstGeom prst="rect">
            <a:avLst/>
          </a:prstGeom>
          <a:solidFill>
            <a:srgbClr val="FF0000"/>
          </a:solidFill>
          <a:ln w="9525" algn="ctr">
            <a:solidFill>
              <a:schemeClr val="bg2"/>
            </a:solidFill>
            <a:miter lim="800000"/>
            <a:headEnd type="none" w="lg" len="lg"/>
            <a:tailEnd type="none" w="lg" len="lg"/>
          </a:ln>
        </p:spPr>
        <p:txBody>
          <a:bodyPr wrap="none" tIns="91440" bIns="91440" anchor="ctr"/>
          <a:lstStyle/>
          <a:p>
            <a:endParaRPr lang="en-GB">
              <a:solidFill>
                <a:srgbClr val="000000"/>
              </a:solidFill>
              <a:latin typeface="Cambria" pitchFamily="18" charset="0"/>
              <a:cs typeface="Arial" charset="0"/>
            </a:endParaRPr>
          </a:p>
        </p:txBody>
      </p:sp>
      <p:sp>
        <p:nvSpPr>
          <p:cNvPr id="90211" name="Rectangle 110"/>
          <p:cNvSpPr>
            <a:spLocks noChangeAspect="1" noChangeArrowheads="1"/>
          </p:cNvSpPr>
          <p:nvPr>
            <p:custDataLst>
              <p:tags r:id="rId64"/>
            </p:custDataLst>
          </p:nvPr>
        </p:nvSpPr>
        <p:spPr bwMode="auto">
          <a:xfrm>
            <a:off x="4570876" y="6446318"/>
            <a:ext cx="257939" cy="239057"/>
          </a:xfrm>
          <a:prstGeom prst="rect">
            <a:avLst/>
          </a:prstGeom>
          <a:solidFill>
            <a:srgbClr val="FF9900"/>
          </a:solidFill>
          <a:ln w="9525" algn="ctr">
            <a:solidFill>
              <a:schemeClr val="bg2"/>
            </a:solidFill>
            <a:miter lim="800000"/>
            <a:headEnd type="none" w="lg" len="lg"/>
            <a:tailEnd type="none" w="lg" len="lg"/>
          </a:ln>
        </p:spPr>
        <p:txBody>
          <a:bodyPr wrap="none" tIns="91440" bIns="91440" anchor="ctr"/>
          <a:lstStyle/>
          <a:p>
            <a:endParaRPr lang="en-GB">
              <a:solidFill>
                <a:srgbClr val="000000"/>
              </a:solidFill>
              <a:latin typeface="Cambria" pitchFamily="18" charset="0"/>
              <a:cs typeface="Arial" charset="0"/>
            </a:endParaRPr>
          </a:p>
        </p:txBody>
      </p:sp>
      <p:sp>
        <p:nvSpPr>
          <p:cNvPr id="90212" name="Text Box 111"/>
          <p:cNvSpPr txBox="1">
            <a:spLocks noChangeArrowheads="1"/>
          </p:cNvSpPr>
          <p:nvPr>
            <p:custDataLst>
              <p:tags r:id="rId65"/>
            </p:custDataLst>
          </p:nvPr>
        </p:nvSpPr>
        <p:spPr bwMode="auto">
          <a:xfrm>
            <a:off x="4854445" y="6218068"/>
            <a:ext cx="1511309" cy="966504"/>
          </a:xfrm>
          <a:prstGeom prst="rect">
            <a:avLst/>
          </a:prstGeom>
          <a:noFill/>
          <a:ln w="9525" algn="ctr">
            <a:noFill/>
            <a:miter lim="800000"/>
            <a:headEnd type="none" w="lg" len="lg"/>
            <a:tailEnd type="none" w="lg" len="lg"/>
          </a:ln>
        </p:spPr>
        <p:txBody>
          <a:bodyPr tIns="91440" bIns="91440">
            <a:spAutoFit/>
          </a:bodyPr>
          <a:lstStyle/>
          <a:p>
            <a:pPr>
              <a:spcBef>
                <a:spcPct val="50000"/>
              </a:spcBef>
            </a:pPr>
            <a:r>
              <a:rPr lang="en-GB" sz="900" dirty="0">
                <a:solidFill>
                  <a:srgbClr val="000000"/>
                </a:solidFill>
                <a:latin typeface="Cambria" pitchFamily="18" charset="0"/>
                <a:cs typeface="Arial" charset="0"/>
              </a:rPr>
              <a:t>Company with important business location or R&amp;D in the Netherlands</a:t>
            </a:r>
          </a:p>
        </p:txBody>
      </p:sp>
      <p:sp>
        <p:nvSpPr>
          <p:cNvPr id="90213" name="Text Box 111"/>
          <p:cNvSpPr txBox="1">
            <a:spLocks noChangeArrowheads="1"/>
          </p:cNvSpPr>
          <p:nvPr>
            <p:custDataLst>
              <p:tags r:id="rId66"/>
            </p:custDataLst>
          </p:nvPr>
        </p:nvSpPr>
        <p:spPr bwMode="auto">
          <a:xfrm>
            <a:off x="3343136" y="6312659"/>
            <a:ext cx="1325000" cy="516415"/>
          </a:xfrm>
          <a:prstGeom prst="rect">
            <a:avLst/>
          </a:prstGeom>
          <a:noFill/>
          <a:ln w="9525" algn="ctr">
            <a:noFill/>
            <a:miter lim="800000"/>
            <a:headEnd type="none" w="lg" len="lg"/>
            <a:tailEnd type="none" w="lg" len="lg"/>
          </a:ln>
        </p:spPr>
        <p:txBody>
          <a:bodyPr tIns="91440" bIns="91440">
            <a:spAutoFit/>
          </a:bodyPr>
          <a:lstStyle/>
          <a:p>
            <a:pPr>
              <a:spcBef>
                <a:spcPct val="50000"/>
              </a:spcBef>
            </a:pPr>
            <a:r>
              <a:rPr lang="en-GB" sz="900" dirty="0">
                <a:solidFill>
                  <a:srgbClr val="000000"/>
                </a:solidFill>
                <a:latin typeface="Cambria" pitchFamily="18" charset="0"/>
                <a:cs typeface="Arial" charset="0"/>
              </a:rPr>
              <a:t>Dutch company</a:t>
            </a:r>
          </a:p>
        </p:txBody>
      </p:sp>
      <p:sp>
        <p:nvSpPr>
          <p:cNvPr id="90214" name="Text Box 111"/>
          <p:cNvSpPr txBox="1">
            <a:spLocks noChangeArrowheads="1"/>
          </p:cNvSpPr>
          <p:nvPr>
            <p:custDataLst>
              <p:tags r:id="rId67"/>
            </p:custDataLst>
          </p:nvPr>
        </p:nvSpPr>
        <p:spPr bwMode="auto">
          <a:xfrm>
            <a:off x="6765337" y="6317772"/>
            <a:ext cx="1277197" cy="516415"/>
          </a:xfrm>
          <a:prstGeom prst="rect">
            <a:avLst/>
          </a:prstGeom>
          <a:noFill/>
          <a:ln w="9525" algn="ctr">
            <a:noFill/>
            <a:miter lim="800000"/>
            <a:headEnd type="none" w="lg" len="lg"/>
            <a:tailEnd type="none" w="lg" len="lg"/>
          </a:ln>
        </p:spPr>
        <p:txBody>
          <a:bodyPr tIns="91440" bIns="91440">
            <a:spAutoFit/>
          </a:bodyPr>
          <a:lstStyle/>
          <a:p>
            <a:pPr>
              <a:spcBef>
                <a:spcPct val="50000"/>
              </a:spcBef>
            </a:pPr>
            <a:r>
              <a:rPr lang="en-GB" sz="900">
                <a:solidFill>
                  <a:srgbClr val="000000"/>
                </a:solidFill>
                <a:latin typeface="Cambria" pitchFamily="18" charset="0"/>
                <a:cs typeface="Arial" charset="0"/>
              </a:rPr>
              <a:t>Recent developments</a:t>
            </a:r>
          </a:p>
        </p:txBody>
      </p:sp>
      <p:sp>
        <p:nvSpPr>
          <p:cNvPr id="63" name="Rectangular Callout 62"/>
          <p:cNvSpPr/>
          <p:nvPr>
            <p:custDataLst>
              <p:tags r:id="rId68"/>
            </p:custDataLst>
          </p:nvPr>
        </p:nvSpPr>
        <p:spPr bwMode="auto">
          <a:xfrm>
            <a:off x="6494454" y="6376572"/>
            <a:ext cx="229208" cy="309336"/>
          </a:xfrm>
          <a:prstGeom prst="wedgeRectCallout">
            <a:avLst>
              <a:gd name="adj1" fmla="val -25927"/>
              <a:gd name="adj2" fmla="val 92829"/>
            </a:avLst>
          </a:prstGeom>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000" dirty="0">
              <a:solidFill>
                <a:srgbClr val="000000"/>
              </a:solidFill>
              <a:latin typeface="Cambria" pitchFamily="18" charset="0"/>
            </a:endParaRPr>
          </a:p>
        </p:txBody>
      </p:sp>
      <p:sp>
        <p:nvSpPr>
          <p:cNvPr id="501" name="Rectangle 500"/>
          <p:cNvSpPr/>
          <p:nvPr>
            <p:custDataLst>
              <p:tags r:id="rId69"/>
            </p:custDataLst>
          </p:nvPr>
        </p:nvSpPr>
        <p:spPr bwMode="auto">
          <a:xfrm>
            <a:off x="7970275" y="6420031"/>
            <a:ext cx="241467" cy="265877"/>
          </a:xfrm>
          <a:prstGeom prst="rect">
            <a:avLst/>
          </a:prstGeom>
          <a:solidFill>
            <a:schemeClr val="accent1"/>
          </a:solidFill>
          <a:ln w="15875">
            <a:solidFill>
              <a:srgbClr val="B2B2B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1" name="Rectangular Callout 90"/>
          <p:cNvSpPr/>
          <p:nvPr>
            <p:custDataLst>
              <p:tags r:id="rId70"/>
            </p:custDataLst>
          </p:nvPr>
        </p:nvSpPr>
        <p:spPr>
          <a:xfrm>
            <a:off x="7474927" y="4545013"/>
            <a:ext cx="1312985" cy="646112"/>
          </a:xfrm>
          <a:prstGeom prst="wedgeRectCallout">
            <a:avLst>
              <a:gd name="adj1" fmla="val -79800"/>
              <a:gd name="adj2" fmla="val 137429"/>
            </a:avLst>
          </a:prstGeom>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nl-NL" sz="1000" dirty="0" smtClean="0">
                <a:solidFill>
                  <a:srgbClr val="000000"/>
                </a:solidFill>
                <a:latin typeface="Cambria" pitchFamily="18" charset="0"/>
                <a:cs typeface="Arial" charset="0"/>
              </a:rPr>
              <a:t>Research </a:t>
            </a:r>
            <a:r>
              <a:rPr lang="nl-NL" sz="1000" dirty="0" err="1" smtClean="0">
                <a:solidFill>
                  <a:srgbClr val="000000"/>
                </a:solidFill>
                <a:latin typeface="Cambria" pitchFamily="18" charset="0"/>
                <a:cs typeface="Arial" charset="0"/>
              </a:rPr>
              <a:t>centre</a:t>
            </a:r>
            <a:r>
              <a:rPr lang="nl-NL" sz="1000" dirty="0" smtClean="0">
                <a:solidFill>
                  <a:srgbClr val="000000"/>
                </a:solidFill>
                <a:latin typeface="Cambria" pitchFamily="18" charset="0"/>
                <a:cs typeface="Arial" charset="0"/>
              </a:rPr>
              <a:t> in Nijmegen</a:t>
            </a:r>
            <a:endParaRPr lang="nl-NL" sz="1000" dirty="0">
              <a:solidFill>
                <a:srgbClr val="000000"/>
              </a:solidFill>
              <a:latin typeface="Cambria" pitchFamily="18" charset="0"/>
              <a:cs typeface="Arial" charset="0"/>
            </a:endParaRPr>
          </a:p>
        </p:txBody>
      </p:sp>
      <p:sp>
        <p:nvSpPr>
          <p:cNvPr id="90207" name="Rectangle 75"/>
          <p:cNvSpPr>
            <a:spLocks/>
          </p:cNvSpPr>
          <p:nvPr/>
        </p:nvSpPr>
        <p:spPr bwMode="auto">
          <a:xfrm>
            <a:off x="451339" y="522288"/>
            <a:ext cx="8301404" cy="760412"/>
          </a:xfrm>
          <a:prstGeom prst="rect">
            <a:avLst/>
          </a:prstGeom>
          <a:noFill/>
          <a:ln w="9525">
            <a:noFill/>
            <a:miter lim="800000"/>
            <a:headEnd/>
            <a:tailEnd/>
          </a:ln>
        </p:spPr>
        <p:txBody>
          <a:bodyPr lIns="0" rIns="0" anchor="b"/>
          <a:lstStyle/>
          <a:p>
            <a:pPr eaLnBrk="0" hangingPunct="0"/>
            <a:r>
              <a:rPr lang="nl-NL" dirty="0" smtClean="0">
                <a:solidFill>
                  <a:srgbClr val="002060"/>
                </a:solidFill>
                <a:latin typeface="Arial" charset="0"/>
                <a:cs typeface="Arial" charset="0"/>
              </a:rPr>
              <a:t>12 of </a:t>
            </a:r>
            <a:r>
              <a:rPr lang="nl-NL" dirty="0" err="1" smtClean="0">
                <a:solidFill>
                  <a:srgbClr val="002060"/>
                </a:solidFill>
                <a:latin typeface="Arial" charset="0"/>
                <a:cs typeface="Arial" charset="0"/>
              </a:rPr>
              <a:t>world’s</a:t>
            </a:r>
            <a:r>
              <a:rPr lang="nl-NL" dirty="0" smtClean="0">
                <a:solidFill>
                  <a:srgbClr val="002060"/>
                </a:solidFill>
                <a:latin typeface="Arial" charset="0"/>
                <a:cs typeface="Arial" charset="0"/>
              </a:rPr>
              <a:t> top 40 Food &amp; </a:t>
            </a:r>
            <a:r>
              <a:rPr lang="nl-NL" dirty="0" err="1" smtClean="0">
                <a:solidFill>
                  <a:srgbClr val="002060"/>
                </a:solidFill>
                <a:latin typeface="Arial" charset="0"/>
                <a:cs typeface="Arial" charset="0"/>
              </a:rPr>
              <a:t>Beverage</a:t>
            </a:r>
            <a:r>
              <a:rPr lang="nl-NL" dirty="0" smtClean="0">
                <a:solidFill>
                  <a:srgbClr val="002060"/>
                </a:solidFill>
                <a:latin typeface="Arial" charset="0"/>
                <a:cs typeface="Arial" charset="0"/>
              </a:rPr>
              <a:t> </a:t>
            </a:r>
            <a:r>
              <a:rPr lang="nl-NL" dirty="0" err="1" smtClean="0">
                <a:solidFill>
                  <a:srgbClr val="002060"/>
                </a:solidFill>
                <a:latin typeface="Arial" charset="0"/>
                <a:cs typeface="Arial" charset="0"/>
              </a:rPr>
              <a:t>businesses</a:t>
            </a:r>
            <a:r>
              <a:rPr lang="nl-NL" dirty="0" smtClean="0">
                <a:solidFill>
                  <a:srgbClr val="002060"/>
                </a:solidFill>
                <a:latin typeface="Arial" charset="0"/>
                <a:cs typeface="Arial" charset="0"/>
              </a:rPr>
              <a:t> have large branches or R&amp;D </a:t>
            </a:r>
            <a:r>
              <a:rPr lang="nl-NL" dirty="0" err="1" smtClean="0">
                <a:solidFill>
                  <a:srgbClr val="002060"/>
                </a:solidFill>
                <a:latin typeface="Arial" charset="0"/>
                <a:cs typeface="Arial" charset="0"/>
              </a:rPr>
              <a:t>departments</a:t>
            </a:r>
            <a:r>
              <a:rPr lang="nl-NL" dirty="0" smtClean="0">
                <a:solidFill>
                  <a:srgbClr val="002060"/>
                </a:solidFill>
                <a:latin typeface="Arial" charset="0"/>
                <a:cs typeface="Arial" charset="0"/>
              </a:rPr>
              <a:t> in the Netherlands</a:t>
            </a:r>
            <a:endParaRPr lang="nl-NL" dirty="0">
              <a:solidFill>
                <a:srgbClr val="002060"/>
              </a:solidFill>
              <a:latin typeface="Arial" charset="0"/>
              <a:cs typeface="Arial" charset="0"/>
            </a:endParaRPr>
          </a:p>
        </p:txBody>
      </p:sp>
      <p:sp>
        <p:nvSpPr>
          <p:cNvPr id="76" name="Title 1"/>
          <p:cNvSpPr>
            <a:spLocks noGrp="1"/>
          </p:cNvSpPr>
          <p:nvPr>
            <p:ph type="title"/>
          </p:nvPr>
        </p:nvSpPr>
        <p:spPr>
          <a:xfrm>
            <a:off x="350603" y="143781"/>
            <a:ext cx="8442796" cy="1353086"/>
          </a:xfrm>
        </p:spPr>
        <p:txBody>
          <a:bodyPr/>
          <a:lstStyle/>
          <a:p>
            <a:r>
              <a:rPr lang="en-US" dirty="0"/>
              <a:t>Position of Top sector </a:t>
            </a:r>
            <a:r>
              <a:rPr lang="en-US" dirty="0" err="1"/>
              <a:t>Agri</a:t>
            </a:r>
            <a:r>
              <a:rPr lang="en-US" dirty="0"/>
              <a:t> &amp; Food</a:t>
            </a:r>
            <a:r>
              <a:rPr lang="en-US" dirty="0" smtClean="0"/>
              <a:t>:</a:t>
            </a:r>
            <a:br>
              <a:rPr lang="en-US" dirty="0" smtClean="0"/>
            </a:br>
            <a:endParaRPr lang="nl-NL" dirty="0"/>
          </a:p>
        </p:txBody>
      </p:sp>
      <p:sp>
        <p:nvSpPr>
          <p:cNvPr id="2" name="TextBox 1"/>
          <p:cNvSpPr txBox="1"/>
          <p:nvPr/>
        </p:nvSpPr>
        <p:spPr>
          <a:xfrm>
            <a:off x="1455115" y="1469793"/>
            <a:ext cx="6674841" cy="533544"/>
          </a:xfrm>
          <a:prstGeom prst="rect">
            <a:avLst/>
          </a:prstGeom>
          <a:noFill/>
        </p:spPr>
        <p:txBody>
          <a:bodyPr wrap="none" rtlCol="0">
            <a:spAutoFit/>
          </a:bodyPr>
          <a:lstStyle/>
          <a:p>
            <a:pPr>
              <a:lnSpc>
                <a:spcPts val="1800"/>
              </a:lnSpc>
            </a:pPr>
            <a:r>
              <a:rPr lang="nl-NL" sz="1400" dirty="0">
                <a:solidFill>
                  <a:srgbClr val="002060"/>
                </a:solidFill>
                <a:latin typeface="Verdana" pitchFamily="34" charset="0"/>
                <a:cs typeface="Arial" charset="0"/>
              </a:rPr>
              <a:t>World top 40 </a:t>
            </a:r>
            <a:r>
              <a:rPr lang="nl-NL" sz="1400" i="1" dirty="0">
                <a:solidFill>
                  <a:srgbClr val="002060"/>
                </a:solidFill>
                <a:latin typeface="Verdana" pitchFamily="34" charset="0"/>
                <a:cs typeface="Arial" charset="0"/>
              </a:rPr>
              <a:t>Food &amp; </a:t>
            </a:r>
            <a:r>
              <a:rPr lang="nl-NL" sz="1400" i="1" dirty="0" err="1">
                <a:solidFill>
                  <a:srgbClr val="002060"/>
                </a:solidFill>
                <a:latin typeface="Verdana" pitchFamily="34" charset="0"/>
                <a:cs typeface="Arial" charset="0"/>
              </a:rPr>
              <a:t>Beverage</a:t>
            </a:r>
            <a:r>
              <a:rPr lang="nl-NL" sz="1400" dirty="0">
                <a:solidFill>
                  <a:srgbClr val="002060"/>
                </a:solidFill>
                <a:latin typeface="Verdana" pitchFamily="34" charset="0"/>
                <a:cs typeface="Arial" charset="0"/>
              </a:rPr>
              <a:t> </a:t>
            </a:r>
            <a:r>
              <a:rPr lang="nl-NL" sz="1400" dirty="0" err="1">
                <a:solidFill>
                  <a:srgbClr val="002060"/>
                </a:solidFill>
                <a:latin typeface="Verdana" pitchFamily="34" charset="0"/>
                <a:cs typeface="Arial" charset="0"/>
              </a:rPr>
              <a:t>businesses</a:t>
            </a:r>
            <a:r>
              <a:rPr lang="nl-NL" sz="1400" dirty="0">
                <a:solidFill>
                  <a:srgbClr val="002060"/>
                </a:solidFill>
                <a:latin typeface="Verdana" pitchFamily="34" charset="0"/>
                <a:cs typeface="Arial" charset="0"/>
              </a:rPr>
              <a:t> (Turnover 2010 in € </a:t>
            </a:r>
            <a:r>
              <a:rPr lang="nl-NL" sz="1400" dirty="0" err="1">
                <a:solidFill>
                  <a:srgbClr val="002060"/>
                </a:solidFill>
                <a:latin typeface="Verdana" pitchFamily="34" charset="0"/>
                <a:cs typeface="Arial" charset="0"/>
              </a:rPr>
              <a:t>millions</a:t>
            </a:r>
            <a:r>
              <a:rPr lang="nl-NL" sz="1400" dirty="0">
                <a:solidFill>
                  <a:srgbClr val="002060"/>
                </a:solidFill>
                <a:latin typeface="Verdana" pitchFamily="34" charset="0"/>
                <a:cs typeface="Arial" charset="0"/>
              </a:rPr>
              <a:t>)</a:t>
            </a:r>
          </a:p>
          <a:p>
            <a:pPr>
              <a:lnSpc>
                <a:spcPts val="1800"/>
              </a:lnSpc>
            </a:pPr>
            <a:endParaRPr lang="en-GB" sz="1400" dirty="0" err="1" smtClean="0">
              <a:latin typeface="Verdana" pitchFamily="34" charset="0"/>
            </a:endParaRPr>
          </a:p>
        </p:txBody>
      </p:sp>
    </p:spTree>
    <p:extLst>
      <p:ext uri="{BB962C8B-B14F-4D97-AF65-F5344CB8AC3E}">
        <p14:creationId xmlns:p14="http://schemas.microsoft.com/office/powerpoint/2010/main" val="3287301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p:cNvSpPr>
          <p:nvPr>
            <p:ph type="title" idx="4294967295"/>
          </p:nvPr>
        </p:nvSpPr>
        <p:spPr>
          <a:xfrm>
            <a:off x="407517" y="210684"/>
            <a:ext cx="8301404" cy="791650"/>
          </a:xfrm>
        </p:spPr>
        <p:txBody>
          <a:bodyPr/>
          <a:lstStyle/>
          <a:p>
            <a:r>
              <a:rPr lang="en-US" dirty="0" smtClean="0">
                <a:solidFill>
                  <a:srgbClr val="002060"/>
                </a:solidFill>
              </a:rPr>
              <a:t>Three opportunities</a:t>
            </a:r>
          </a:p>
        </p:txBody>
      </p:sp>
      <p:pic>
        <p:nvPicPr>
          <p:cNvPr id="95234" name="Afbeelding 5" descr="standV4_DEFINITIEF_engels.png"/>
          <p:cNvPicPr>
            <a:picLocks noChangeAspect="1"/>
          </p:cNvPicPr>
          <p:nvPr/>
        </p:nvPicPr>
        <p:blipFill>
          <a:blip r:embed="rId3"/>
          <a:srcRect/>
          <a:stretch>
            <a:fillRect/>
          </a:stretch>
        </p:blipFill>
        <p:spPr bwMode="auto">
          <a:xfrm>
            <a:off x="983273" y="-785813"/>
            <a:ext cx="6569619" cy="10074956"/>
          </a:xfrm>
          <a:prstGeom prst="rect">
            <a:avLst/>
          </a:prstGeom>
          <a:noFill/>
          <a:ln w="9525">
            <a:noFill/>
            <a:miter lim="800000"/>
            <a:headEnd/>
            <a:tailEnd/>
          </a:ln>
        </p:spPr>
      </p:pic>
      <p:sp>
        <p:nvSpPr>
          <p:cNvPr id="100360" name="AutoShape 8"/>
          <p:cNvSpPr>
            <a:spLocks noChangeArrowheads="1"/>
          </p:cNvSpPr>
          <p:nvPr/>
        </p:nvSpPr>
        <p:spPr bwMode="auto">
          <a:xfrm>
            <a:off x="517281" y="2710543"/>
            <a:ext cx="901211" cy="485775"/>
          </a:xfrm>
          <a:prstGeom prst="rightArrow">
            <a:avLst>
              <a:gd name="adj1" fmla="val 50000"/>
              <a:gd name="adj2" fmla="val 50245"/>
            </a:avLst>
          </a:prstGeom>
          <a:solidFill>
            <a:schemeClr val="tx1"/>
          </a:solidFill>
          <a:ln w="9525">
            <a:solidFill>
              <a:schemeClr val="tx1"/>
            </a:solidFill>
            <a:miter lim="800000"/>
            <a:headEnd/>
            <a:tailEnd/>
          </a:ln>
          <a:effectLst>
            <a:outerShdw dist="35921" dir="2700000" algn="ctr" rotWithShape="0">
              <a:schemeClr val="accent1"/>
            </a:outerShdw>
          </a:effectLst>
        </p:spPr>
        <p:txBody>
          <a:bodyPr wrap="none" anchor="ctr"/>
          <a:lstStyle/>
          <a:p>
            <a:pPr>
              <a:defRPr/>
            </a:pPr>
            <a:endParaRPr lang="nl-NL" dirty="0">
              <a:solidFill>
                <a:srgbClr val="000000"/>
              </a:solidFill>
              <a:latin typeface="Arial" charset="0"/>
              <a:cs typeface="Arial" charset="0"/>
            </a:endParaRPr>
          </a:p>
        </p:txBody>
      </p:sp>
    </p:spTree>
    <p:extLst>
      <p:ext uri="{BB962C8B-B14F-4D97-AF65-F5344CB8AC3E}">
        <p14:creationId xmlns:p14="http://schemas.microsoft.com/office/powerpoint/2010/main" val="58712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txBox="1">
            <a:spLocks noChangeArrowheads="1"/>
          </p:cNvSpPr>
          <p:nvPr/>
        </p:nvSpPr>
        <p:spPr bwMode="auto">
          <a:xfrm>
            <a:off x="383931" y="293467"/>
            <a:ext cx="8301404" cy="831850"/>
          </a:xfrm>
          <a:prstGeom prst="rect">
            <a:avLst/>
          </a:prstGeom>
          <a:noFill/>
          <a:ln w="9525">
            <a:noFill/>
            <a:miter lim="800000"/>
            <a:headEnd/>
            <a:tailEnd/>
          </a:ln>
        </p:spPr>
        <p:txBody>
          <a:bodyPr lIns="0" rIns="0" anchor="b"/>
          <a:lstStyle/>
          <a:p>
            <a:pPr>
              <a:lnSpc>
                <a:spcPct val="120000"/>
              </a:lnSpc>
            </a:pPr>
            <a:r>
              <a:rPr lang="nl-NL" sz="2400" u="sng" dirty="0" smtClean="0">
                <a:solidFill>
                  <a:srgbClr val="002060"/>
                </a:solidFill>
                <a:latin typeface="Arial" charset="0"/>
                <a:cs typeface="Arial" charset="0"/>
              </a:rPr>
              <a:t>Do more </a:t>
            </a:r>
            <a:r>
              <a:rPr lang="nl-NL" sz="2400" u="sng" dirty="0" err="1" smtClean="0">
                <a:solidFill>
                  <a:srgbClr val="002060"/>
                </a:solidFill>
                <a:latin typeface="Arial" charset="0"/>
                <a:cs typeface="Arial" charset="0"/>
              </a:rPr>
              <a:t>with</a:t>
            </a:r>
            <a:r>
              <a:rPr lang="nl-NL" sz="2400" u="sng" dirty="0" smtClean="0">
                <a:solidFill>
                  <a:srgbClr val="002060"/>
                </a:solidFill>
                <a:latin typeface="Arial" charset="0"/>
                <a:cs typeface="Arial" charset="0"/>
              </a:rPr>
              <a:t> </a:t>
            </a:r>
            <a:r>
              <a:rPr lang="nl-NL" sz="2400" u="sng" dirty="0" err="1" smtClean="0">
                <a:solidFill>
                  <a:srgbClr val="002060"/>
                </a:solidFill>
                <a:latin typeface="Arial" charset="0"/>
                <a:cs typeface="Arial" charset="0"/>
              </a:rPr>
              <a:t>less</a:t>
            </a:r>
            <a:r>
              <a:rPr lang="nl-NL" sz="2400" u="sng" dirty="0" smtClean="0">
                <a:solidFill>
                  <a:srgbClr val="002060"/>
                </a:solidFill>
                <a:latin typeface="Arial" charset="0"/>
                <a:cs typeface="Arial" charset="0"/>
              </a:rPr>
              <a:t>:</a:t>
            </a:r>
            <a:r>
              <a:rPr lang="nl-NL" dirty="0" smtClean="0">
                <a:solidFill>
                  <a:srgbClr val="002060"/>
                </a:solidFill>
                <a:latin typeface="Arial" charset="0"/>
                <a:cs typeface="Arial" charset="0"/>
              </a:rPr>
              <a:t> </a:t>
            </a:r>
            <a:r>
              <a:rPr lang="nl-NL" dirty="0" err="1" smtClean="0">
                <a:solidFill>
                  <a:srgbClr val="002060"/>
                </a:solidFill>
                <a:latin typeface="Arial" charset="0"/>
                <a:cs typeface="Arial" charset="0"/>
              </a:rPr>
              <a:t>develop</a:t>
            </a:r>
            <a:r>
              <a:rPr lang="nl-NL" dirty="0" smtClean="0">
                <a:solidFill>
                  <a:srgbClr val="002060"/>
                </a:solidFill>
                <a:latin typeface="Arial" charset="0"/>
                <a:cs typeface="Arial" charset="0"/>
              </a:rPr>
              <a:t> </a:t>
            </a:r>
            <a:r>
              <a:rPr lang="nl-NL" dirty="0" err="1" smtClean="0">
                <a:solidFill>
                  <a:srgbClr val="002060"/>
                </a:solidFill>
                <a:latin typeface="Arial" charset="0"/>
                <a:cs typeface="Arial" charset="0"/>
              </a:rPr>
              <a:t>sustainable</a:t>
            </a:r>
            <a:r>
              <a:rPr lang="nl-NL" dirty="0" smtClean="0">
                <a:solidFill>
                  <a:srgbClr val="002060"/>
                </a:solidFill>
                <a:latin typeface="Arial" charset="0"/>
                <a:cs typeface="Arial" charset="0"/>
              </a:rPr>
              <a:t>, </a:t>
            </a:r>
            <a:r>
              <a:rPr lang="nl-NL" dirty="0" err="1" smtClean="0">
                <a:solidFill>
                  <a:srgbClr val="002060"/>
                </a:solidFill>
                <a:latin typeface="Arial" charset="0"/>
                <a:cs typeface="Arial" charset="0"/>
              </a:rPr>
              <a:t>innovative</a:t>
            </a:r>
            <a:r>
              <a:rPr lang="nl-NL" dirty="0" smtClean="0">
                <a:solidFill>
                  <a:srgbClr val="002060"/>
                </a:solidFill>
                <a:latin typeface="Arial" charset="0"/>
                <a:cs typeface="Arial" charset="0"/>
              </a:rPr>
              <a:t> food </a:t>
            </a:r>
            <a:r>
              <a:rPr lang="nl-NL" dirty="0" err="1" smtClean="0">
                <a:solidFill>
                  <a:srgbClr val="002060"/>
                </a:solidFill>
                <a:latin typeface="Arial" charset="0"/>
                <a:cs typeface="Arial" charset="0"/>
              </a:rPr>
              <a:t>production</a:t>
            </a:r>
            <a:r>
              <a:rPr lang="nl-NL" dirty="0" smtClean="0">
                <a:solidFill>
                  <a:srgbClr val="002060"/>
                </a:solidFill>
                <a:latin typeface="Arial" charset="0"/>
                <a:cs typeface="Arial" charset="0"/>
              </a:rPr>
              <a:t> systems; </a:t>
            </a:r>
            <a:r>
              <a:rPr lang="nl-NL" dirty="0" err="1" smtClean="0">
                <a:solidFill>
                  <a:srgbClr val="002060"/>
                </a:solidFill>
                <a:latin typeface="Arial" charset="0"/>
                <a:cs typeface="Arial" charset="0"/>
              </a:rPr>
              <a:t>sustainability</a:t>
            </a:r>
            <a:r>
              <a:rPr lang="nl-NL" dirty="0" smtClean="0">
                <a:solidFill>
                  <a:srgbClr val="002060"/>
                </a:solidFill>
                <a:latin typeface="Arial" charset="0"/>
                <a:cs typeface="Arial" charset="0"/>
              </a:rPr>
              <a:t> </a:t>
            </a:r>
            <a:r>
              <a:rPr lang="nl-NL" dirty="0" err="1" smtClean="0">
                <a:solidFill>
                  <a:srgbClr val="002060"/>
                </a:solidFill>
                <a:latin typeface="Arial" charset="0"/>
                <a:cs typeface="Arial" charset="0"/>
              </a:rPr>
              <a:t>across</a:t>
            </a:r>
            <a:r>
              <a:rPr lang="nl-NL" dirty="0" smtClean="0">
                <a:solidFill>
                  <a:srgbClr val="002060"/>
                </a:solidFill>
                <a:latin typeface="Arial" charset="0"/>
                <a:cs typeface="Arial" charset="0"/>
              </a:rPr>
              <a:t> the </a:t>
            </a:r>
            <a:r>
              <a:rPr lang="nl-NL" dirty="0" err="1" smtClean="0">
                <a:solidFill>
                  <a:srgbClr val="002060"/>
                </a:solidFill>
                <a:latin typeface="Arial" charset="0"/>
                <a:cs typeface="Arial" charset="0"/>
              </a:rPr>
              <a:t>whole</a:t>
            </a:r>
            <a:r>
              <a:rPr lang="nl-NL" dirty="0" smtClean="0">
                <a:solidFill>
                  <a:srgbClr val="002060"/>
                </a:solidFill>
                <a:latin typeface="Arial" charset="0"/>
                <a:cs typeface="Arial" charset="0"/>
              </a:rPr>
              <a:t> </a:t>
            </a:r>
            <a:r>
              <a:rPr lang="nl-NL" dirty="0" err="1" smtClean="0">
                <a:solidFill>
                  <a:srgbClr val="002060"/>
                </a:solidFill>
                <a:latin typeface="Arial" charset="0"/>
                <a:cs typeface="Arial" charset="0"/>
              </a:rPr>
              <a:t>Agri&amp;Food</a:t>
            </a:r>
            <a:r>
              <a:rPr lang="nl-NL" dirty="0" smtClean="0">
                <a:solidFill>
                  <a:srgbClr val="002060"/>
                </a:solidFill>
                <a:latin typeface="Arial" charset="0"/>
                <a:cs typeface="Arial" charset="0"/>
              </a:rPr>
              <a:t> chain</a:t>
            </a:r>
            <a:endParaRPr lang="nl-NL" dirty="0">
              <a:solidFill>
                <a:srgbClr val="002060"/>
              </a:solidFill>
              <a:latin typeface="Arial" charset="0"/>
              <a:cs typeface="Arial" charset="0"/>
            </a:endParaRPr>
          </a:p>
        </p:txBody>
      </p:sp>
      <p:sp>
        <p:nvSpPr>
          <p:cNvPr id="97282" name="AutoShape 2"/>
          <p:cNvSpPr>
            <a:spLocks noChangeArrowheads="1"/>
          </p:cNvSpPr>
          <p:nvPr/>
        </p:nvSpPr>
        <p:spPr bwMode="gray">
          <a:xfrm>
            <a:off x="2208336" y="1177928"/>
            <a:ext cx="1783373" cy="671513"/>
          </a:xfrm>
          <a:prstGeom prst="homePlate">
            <a:avLst>
              <a:gd name="adj" fmla="val 28371"/>
            </a:avLst>
          </a:prstGeom>
          <a:solidFill>
            <a:schemeClr val="tx2"/>
          </a:solidFill>
          <a:ln w="9525" algn="ctr">
            <a:solidFill>
              <a:schemeClr val="bg1"/>
            </a:solidFill>
            <a:miter lim="800000"/>
            <a:headEnd/>
            <a:tailEnd/>
          </a:ln>
        </p:spPr>
        <p:txBody>
          <a:bodyPr lIns="108000" tIns="91440" rIns="36000" bIns="91440" anchor="ctr"/>
          <a:lstStyle/>
          <a:p>
            <a:pPr algn="ctr" eaLnBrk="0" hangingPunct="0"/>
            <a:r>
              <a:rPr lang="nl-NL" sz="1200" b="1" dirty="0" err="1" smtClean="0">
                <a:solidFill>
                  <a:srgbClr val="FFFFFF"/>
                </a:solidFill>
                <a:latin typeface="Cambria" pitchFamily="18" charset="0"/>
                <a:cs typeface="Arial" charset="0"/>
              </a:rPr>
              <a:t>Primary</a:t>
            </a:r>
            <a:r>
              <a:rPr lang="nl-NL" sz="1200" b="1" dirty="0" smtClean="0">
                <a:solidFill>
                  <a:srgbClr val="FFFFFF"/>
                </a:solidFill>
                <a:latin typeface="Cambria" pitchFamily="18" charset="0"/>
                <a:cs typeface="Arial" charset="0"/>
              </a:rPr>
              <a:t> </a:t>
            </a:r>
            <a:r>
              <a:rPr lang="nl-NL" sz="1200" b="1" dirty="0" err="1" smtClean="0">
                <a:solidFill>
                  <a:srgbClr val="FFFFFF"/>
                </a:solidFill>
                <a:latin typeface="Cambria" pitchFamily="18" charset="0"/>
                <a:cs typeface="Arial" charset="0"/>
              </a:rPr>
              <a:t>production</a:t>
            </a:r>
            <a:r>
              <a:rPr lang="nl-NL" sz="1200" b="1" dirty="0" smtClean="0">
                <a:solidFill>
                  <a:srgbClr val="FFFFFF"/>
                </a:solidFill>
                <a:latin typeface="Cambria" pitchFamily="18" charset="0"/>
                <a:cs typeface="Arial" charset="0"/>
              </a:rPr>
              <a:t> in NL</a:t>
            </a:r>
            <a:endParaRPr lang="nl-NL" sz="1200" b="1" dirty="0">
              <a:solidFill>
                <a:srgbClr val="FFFFFF"/>
              </a:solidFill>
              <a:latin typeface="Cambria" pitchFamily="18" charset="0"/>
              <a:cs typeface="Arial" charset="0"/>
            </a:endParaRPr>
          </a:p>
        </p:txBody>
      </p:sp>
      <p:sp>
        <p:nvSpPr>
          <p:cNvPr id="97283" name="AutoShape 4"/>
          <p:cNvSpPr>
            <a:spLocks noChangeArrowheads="1"/>
          </p:cNvSpPr>
          <p:nvPr/>
        </p:nvSpPr>
        <p:spPr bwMode="gray">
          <a:xfrm>
            <a:off x="3827584" y="1177928"/>
            <a:ext cx="1783374" cy="671513"/>
          </a:xfrm>
          <a:prstGeom prst="chevron">
            <a:avLst>
              <a:gd name="adj" fmla="val 28371"/>
            </a:avLst>
          </a:prstGeom>
          <a:solidFill>
            <a:schemeClr val="tx2"/>
          </a:solidFill>
          <a:ln w="9525" algn="ctr">
            <a:solidFill>
              <a:schemeClr val="bg1"/>
            </a:solidFill>
            <a:miter lim="800000"/>
            <a:headEnd/>
            <a:tailEnd/>
          </a:ln>
        </p:spPr>
        <p:txBody>
          <a:bodyPr lIns="108000" tIns="91440" rIns="36000" bIns="91440" anchor="ctr"/>
          <a:lstStyle/>
          <a:p>
            <a:pPr algn="ctr" eaLnBrk="0" hangingPunct="0"/>
            <a:r>
              <a:rPr lang="nl-NL" sz="1200" b="1" dirty="0" smtClean="0">
                <a:solidFill>
                  <a:srgbClr val="FFFFFF"/>
                </a:solidFill>
                <a:latin typeface="Cambria" pitchFamily="18" charset="0"/>
                <a:cs typeface="Arial" charset="0"/>
              </a:rPr>
              <a:t>Processing </a:t>
            </a:r>
            <a:r>
              <a:rPr lang="nl-NL" sz="1200" b="1" dirty="0" err="1" smtClean="0">
                <a:solidFill>
                  <a:srgbClr val="FFFFFF"/>
                </a:solidFill>
                <a:latin typeface="Cambria" pitchFamily="18" charset="0"/>
                <a:cs typeface="Arial" charset="0"/>
              </a:rPr>
              <a:t>Industry</a:t>
            </a:r>
            <a:endParaRPr lang="nl-NL" sz="1200" b="1" dirty="0">
              <a:solidFill>
                <a:srgbClr val="FFFFFF"/>
              </a:solidFill>
              <a:latin typeface="Cambria" pitchFamily="18" charset="0"/>
              <a:cs typeface="Arial" charset="0"/>
            </a:endParaRPr>
          </a:p>
        </p:txBody>
      </p:sp>
      <p:sp>
        <p:nvSpPr>
          <p:cNvPr id="97284" name="AutoShape 5"/>
          <p:cNvSpPr>
            <a:spLocks noChangeArrowheads="1"/>
          </p:cNvSpPr>
          <p:nvPr/>
        </p:nvSpPr>
        <p:spPr bwMode="gray">
          <a:xfrm>
            <a:off x="5446836" y="1177928"/>
            <a:ext cx="1783373" cy="671513"/>
          </a:xfrm>
          <a:prstGeom prst="chevron">
            <a:avLst>
              <a:gd name="adj" fmla="val 28371"/>
            </a:avLst>
          </a:prstGeom>
          <a:solidFill>
            <a:schemeClr val="tx2"/>
          </a:solidFill>
          <a:ln w="9525" algn="ctr">
            <a:solidFill>
              <a:schemeClr val="bg1"/>
            </a:solidFill>
            <a:miter lim="800000"/>
            <a:headEnd/>
            <a:tailEnd/>
          </a:ln>
        </p:spPr>
        <p:txBody>
          <a:bodyPr lIns="108000" tIns="91440" rIns="36000" bIns="91440" anchor="ctr"/>
          <a:lstStyle/>
          <a:p>
            <a:pPr algn="ctr" eaLnBrk="0" hangingPunct="0"/>
            <a:r>
              <a:rPr lang="nl-NL" sz="1200" b="1" dirty="0" smtClean="0">
                <a:solidFill>
                  <a:srgbClr val="FFFFFF"/>
                </a:solidFill>
                <a:latin typeface="Cambria" pitchFamily="18" charset="0"/>
                <a:cs typeface="Arial" charset="0"/>
              </a:rPr>
              <a:t>Distribution</a:t>
            </a:r>
            <a:endParaRPr lang="nl-NL" sz="1200" b="1" dirty="0">
              <a:solidFill>
                <a:srgbClr val="FFFFFF"/>
              </a:solidFill>
              <a:latin typeface="Cambria" pitchFamily="18" charset="0"/>
              <a:cs typeface="Arial" charset="0"/>
            </a:endParaRPr>
          </a:p>
        </p:txBody>
      </p:sp>
      <p:sp>
        <p:nvSpPr>
          <p:cNvPr id="97285" name="AutoShape 6"/>
          <p:cNvSpPr>
            <a:spLocks noChangeArrowheads="1"/>
          </p:cNvSpPr>
          <p:nvPr/>
        </p:nvSpPr>
        <p:spPr bwMode="gray">
          <a:xfrm>
            <a:off x="7066086" y="1177928"/>
            <a:ext cx="1787769" cy="671513"/>
          </a:xfrm>
          <a:prstGeom prst="chevron">
            <a:avLst>
              <a:gd name="adj" fmla="val 28361"/>
            </a:avLst>
          </a:prstGeom>
          <a:solidFill>
            <a:schemeClr val="tx2"/>
          </a:solidFill>
          <a:ln w="9525" algn="ctr">
            <a:solidFill>
              <a:schemeClr val="bg1"/>
            </a:solidFill>
            <a:miter lim="800000"/>
            <a:headEnd/>
            <a:tailEnd/>
          </a:ln>
        </p:spPr>
        <p:txBody>
          <a:bodyPr lIns="108000" tIns="91440" rIns="36000" bIns="91440" anchor="ctr"/>
          <a:lstStyle/>
          <a:p>
            <a:pPr algn="ctr" eaLnBrk="0" hangingPunct="0"/>
            <a:r>
              <a:rPr lang="nl-NL" sz="1200" b="1" dirty="0" smtClean="0">
                <a:solidFill>
                  <a:srgbClr val="FFFFFF"/>
                </a:solidFill>
                <a:latin typeface="Cambria" pitchFamily="18" charset="0"/>
                <a:cs typeface="Arial" charset="0"/>
              </a:rPr>
              <a:t>Retail / Hotel &amp; catering</a:t>
            </a:r>
            <a:endParaRPr lang="nl-NL" sz="1200" b="1" dirty="0">
              <a:solidFill>
                <a:srgbClr val="FFFFFF"/>
              </a:solidFill>
              <a:latin typeface="Cambria" pitchFamily="18" charset="0"/>
              <a:cs typeface="Arial" charset="0"/>
            </a:endParaRPr>
          </a:p>
        </p:txBody>
      </p:sp>
      <p:sp>
        <p:nvSpPr>
          <p:cNvPr id="15" name="Rectangle 14"/>
          <p:cNvSpPr/>
          <p:nvPr/>
        </p:nvSpPr>
        <p:spPr>
          <a:xfrm>
            <a:off x="559778" y="1924050"/>
            <a:ext cx="1579685" cy="425450"/>
          </a:xfrm>
          <a:prstGeom prst="rect">
            <a:avLst/>
          </a:prstGeom>
          <a:solidFill>
            <a:schemeClr val="hlink"/>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nchor="ctr"/>
          <a:lstStyle/>
          <a:p>
            <a:pPr algn="ctr">
              <a:defRPr/>
            </a:pPr>
            <a:r>
              <a:rPr lang="nl-NL" sz="1200" b="1" dirty="0" smtClean="0">
                <a:solidFill>
                  <a:srgbClr val="FFFFFF"/>
                </a:solidFill>
                <a:latin typeface="Cambria" pitchFamily="18" charset="0"/>
                <a:cs typeface="Arial" charset="0"/>
              </a:rPr>
              <a:t>Water </a:t>
            </a:r>
            <a:r>
              <a:rPr lang="nl-NL" sz="1200" b="1" dirty="0" err="1" smtClean="0">
                <a:solidFill>
                  <a:srgbClr val="FFFFFF"/>
                </a:solidFill>
                <a:latin typeface="Cambria" pitchFamily="18" charset="0"/>
                <a:cs typeface="Arial" charset="0"/>
              </a:rPr>
              <a:t>usage</a:t>
            </a:r>
            <a:endParaRPr lang="nl-NL" sz="1200" b="1" dirty="0">
              <a:solidFill>
                <a:srgbClr val="FFFFFF"/>
              </a:solidFill>
              <a:latin typeface="Cambria" pitchFamily="18" charset="0"/>
              <a:cs typeface="Arial" charset="0"/>
            </a:endParaRPr>
          </a:p>
        </p:txBody>
      </p:sp>
      <p:sp>
        <p:nvSpPr>
          <p:cNvPr id="16" name="Rectangle 15"/>
          <p:cNvSpPr/>
          <p:nvPr/>
        </p:nvSpPr>
        <p:spPr>
          <a:xfrm>
            <a:off x="559777" y="2455863"/>
            <a:ext cx="1582615" cy="419100"/>
          </a:xfrm>
          <a:prstGeom prst="rect">
            <a:avLst/>
          </a:prstGeom>
          <a:solidFill>
            <a:schemeClr val="hlink"/>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nchor="ctr"/>
          <a:lstStyle/>
          <a:p>
            <a:pPr algn="ctr">
              <a:defRPr/>
            </a:pPr>
            <a:r>
              <a:rPr lang="nl-NL" sz="1200" b="1" dirty="0" smtClean="0">
                <a:solidFill>
                  <a:srgbClr val="FFFFFF"/>
                </a:solidFill>
                <a:latin typeface="Cambria" pitchFamily="18" charset="0"/>
                <a:cs typeface="Arial" charset="0"/>
              </a:rPr>
              <a:t>Energy </a:t>
            </a:r>
            <a:r>
              <a:rPr lang="nl-NL" sz="1200" b="1" dirty="0" err="1" smtClean="0">
                <a:solidFill>
                  <a:srgbClr val="FFFFFF"/>
                </a:solidFill>
                <a:latin typeface="Cambria" pitchFamily="18" charset="0"/>
                <a:cs typeface="Arial" charset="0"/>
              </a:rPr>
              <a:t>usage</a:t>
            </a:r>
            <a:endParaRPr lang="nl-NL" sz="1200" b="1" dirty="0">
              <a:solidFill>
                <a:srgbClr val="FFFFFF"/>
              </a:solidFill>
              <a:latin typeface="Cambria" pitchFamily="18" charset="0"/>
              <a:cs typeface="Arial" charset="0"/>
            </a:endParaRPr>
          </a:p>
        </p:txBody>
      </p:sp>
      <p:sp>
        <p:nvSpPr>
          <p:cNvPr id="17" name="Rectangle 16"/>
          <p:cNvSpPr/>
          <p:nvPr/>
        </p:nvSpPr>
        <p:spPr>
          <a:xfrm>
            <a:off x="559777" y="2981325"/>
            <a:ext cx="1582615" cy="419100"/>
          </a:xfrm>
          <a:prstGeom prst="rect">
            <a:avLst/>
          </a:prstGeom>
          <a:solidFill>
            <a:schemeClr val="hlink"/>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nchor="ctr"/>
          <a:lstStyle/>
          <a:p>
            <a:pPr algn="ctr">
              <a:defRPr/>
            </a:pPr>
            <a:r>
              <a:rPr lang="nl-NL" sz="1200" b="1" dirty="0" smtClean="0">
                <a:solidFill>
                  <a:srgbClr val="FFFFFF"/>
                </a:solidFill>
                <a:latin typeface="Cambria" pitchFamily="18" charset="0"/>
                <a:cs typeface="Arial" charset="0"/>
              </a:rPr>
              <a:t>CO</a:t>
            </a:r>
            <a:r>
              <a:rPr lang="nl-NL" sz="1200" b="1" baseline="-25000" dirty="0" smtClean="0">
                <a:solidFill>
                  <a:srgbClr val="FFFFFF"/>
                </a:solidFill>
                <a:latin typeface="Cambria" pitchFamily="18" charset="0"/>
                <a:cs typeface="Arial" charset="0"/>
              </a:rPr>
              <a:t>2</a:t>
            </a:r>
            <a:r>
              <a:rPr lang="nl-NL" sz="1200" b="1" dirty="0" smtClean="0">
                <a:solidFill>
                  <a:srgbClr val="FFFFFF"/>
                </a:solidFill>
                <a:latin typeface="Cambria" pitchFamily="18" charset="0"/>
                <a:cs typeface="Arial" charset="0"/>
              </a:rPr>
              <a:t> </a:t>
            </a:r>
            <a:r>
              <a:rPr lang="nl-NL" sz="1200" b="1" dirty="0" err="1" smtClean="0">
                <a:solidFill>
                  <a:srgbClr val="FFFFFF"/>
                </a:solidFill>
                <a:latin typeface="Cambria" pitchFamily="18" charset="0"/>
                <a:cs typeface="Arial" charset="0"/>
              </a:rPr>
              <a:t>reduction</a:t>
            </a:r>
            <a:endParaRPr lang="nl-NL" sz="1200" b="1" dirty="0">
              <a:solidFill>
                <a:srgbClr val="FFFFFF"/>
              </a:solidFill>
              <a:latin typeface="Cambria" pitchFamily="18" charset="0"/>
              <a:cs typeface="Arial" charset="0"/>
            </a:endParaRPr>
          </a:p>
        </p:txBody>
      </p:sp>
      <p:sp>
        <p:nvSpPr>
          <p:cNvPr id="18" name="Rectangle 17"/>
          <p:cNvSpPr/>
          <p:nvPr/>
        </p:nvSpPr>
        <p:spPr>
          <a:xfrm>
            <a:off x="559777" y="3506788"/>
            <a:ext cx="1582615" cy="419100"/>
          </a:xfrm>
          <a:prstGeom prst="rect">
            <a:avLst/>
          </a:prstGeom>
          <a:solidFill>
            <a:schemeClr val="hlink"/>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nchor="ctr"/>
          <a:lstStyle/>
          <a:p>
            <a:pPr algn="ctr">
              <a:defRPr/>
            </a:pPr>
            <a:r>
              <a:rPr lang="nl-NL" sz="1200" b="1" dirty="0" smtClean="0">
                <a:solidFill>
                  <a:srgbClr val="FFFFFF"/>
                </a:solidFill>
                <a:latin typeface="Cambria" pitchFamily="18" charset="0"/>
                <a:cs typeface="Arial" charset="0"/>
              </a:rPr>
              <a:t>Waste </a:t>
            </a:r>
            <a:r>
              <a:rPr lang="nl-NL" sz="1200" b="1" dirty="0" err="1" smtClean="0">
                <a:solidFill>
                  <a:srgbClr val="FFFFFF"/>
                </a:solidFill>
                <a:latin typeface="Cambria" pitchFamily="18" charset="0"/>
                <a:cs typeface="Arial" charset="0"/>
              </a:rPr>
              <a:t>flows</a:t>
            </a:r>
            <a:endParaRPr lang="nl-NL" sz="1200" b="1" dirty="0">
              <a:solidFill>
                <a:srgbClr val="FFFFFF"/>
              </a:solidFill>
              <a:latin typeface="Cambria" pitchFamily="18" charset="0"/>
              <a:cs typeface="Arial" charset="0"/>
            </a:endParaRPr>
          </a:p>
        </p:txBody>
      </p:sp>
      <p:sp>
        <p:nvSpPr>
          <p:cNvPr id="19" name="Rectangle 18"/>
          <p:cNvSpPr/>
          <p:nvPr/>
        </p:nvSpPr>
        <p:spPr>
          <a:xfrm>
            <a:off x="559777" y="4032250"/>
            <a:ext cx="1582615" cy="419100"/>
          </a:xfrm>
          <a:prstGeom prst="rect">
            <a:avLst/>
          </a:prstGeom>
          <a:solidFill>
            <a:schemeClr val="hlink"/>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nchor="ctr"/>
          <a:lstStyle/>
          <a:p>
            <a:pPr algn="ctr">
              <a:defRPr/>
            </a:pPr>
            <a:r>
              <a:rPr lang="nl-NL" sz="1200" b="1" dirty="0" err="1" smtClean="0">
                <a:solidFill>
                  <a:srgbClr val="FFFFFF"/>
                </a:solidFill>
                <a:latin typeface="Cambria" pitchFamily="18" charset="0"/>
                <a:cs typeface="Arial" charset="0"/>
              </a:rPr>
              <a:t>Packaging</a:t>
            </a:r>
            <a:endParaRPr lang="nl-NL" sz="1200" b="1" dirty="0">
              <a:solidFill>
                <a:srgbClr val="FFFFFF"/>
              </a:solidFill>
              <a:latin typeface="Cambria" pitchFamily="18" charset="0"/>
              <a:cs typeface="Arial" charset="0"/>
            </a:endParaRPr>
          </a:p>
        </p:txBody>
      </p:sp>
      <p:sp>
        <p:nvSpPr>
          <p:cNvPr id="20" name="Rectangle 19"/>
          <p:cNvSpPr/>
          <p:nvPr/>
        </p:nvSpPr>
        <p:spPr>
          <a:xfrm>
            <a:off x="559777" y="4557713"/>
            <a:ext cx="1582615" cy="419100"/>
          </a:xfrm>
          <a:prstGeom prst="rect">
            <a:avLst/>
          </a:prstGeom>
          <a:solidFill>
            <a:schemeClr val="hlink"/>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nchor="ctr"/>
          <a:lstStyle/>
          <a:p>
            <a:pPr algn="ctr">
              <a:defRPr/>
            </a:pPr>
            <a:r>
              <a:rPr lang="nl-NL" sz="1200" b="1" dirty="0" err="1" smtClean="0">
                <a:solidFill>
                  <a:srgbClr val="FFFFFF"/>
                </a:solidFill>
                <a:latin typeface="Cambria" pitchFamily="18" charset="0"/>
                <a:cs typeface="Arial" charset="0"/>
              </a:rPr>
              <a:t>Ecosystem</a:t>
            </a:r>
            <a:r>
              <a:rPr lang="nl-NL" sz="1200" b="1" dirty="0" smtClean="0">
                <a:solidFill>
                  <a:srgbClr val="FFFFFF"/>
                </a:solidFill>
                <a:latin typeface="Cambria" pitchFamily="18" charset="0"/>
                <a:cs typeface="Arial" charset="0"/>
              </a:rPr>
              <a:t> /</a:t>
            </a:r>
          </a:p>
          <a:p>
            <a:pPr algn="ctr">
              <a:defRPr/>
            </a:pPr>
            <a:r>
              <a:rPr lang="nl-NL" sz="1200" b="1" dirty="0" smtClean="0">
                <a:solidFill>
                  <a:srgbClr val="FFFFFF"/>
                </a:solidFill>
                <a:latin typeface="Cambria" pitchFamily="18" charset="0"/>
                <a:cs typeface="Arial" charset="0"/>
              </a:rPr>
              <a:t>Recycling</a:t>
            </a:r>
            <a:endParaRPr lang="nl-NL" sz="1200" b="1" dirty="0">
              <a:solidFill>
                <a:srgbClr val="FFFFFF"/>
              </a:solidFill>
              <a:latin typeface="Cambria" pitchFamily="18" charset="0"/>
              <a:cs typeface="Arial" charset="0"/>
            </a:endParaRPr>
          </a:p>
        </p:txBody>
      </p:sp>
      <p:sp>
        <p:nvSpPr>
          <p:cNvPr id="21" name="Rectangle 20"/>
          <p:cNvSpPr/>
          <p:nvPr/>
        </p:nvSpPr>
        <p:spPr>
          <a:xfrm>
            <a:off x="559777" y="5083175"/>
            <a:ext cx="1582615" cy="419100"/>
          </a:xfrm>
          <a:prstGeom prst="rect">
            <a:avLst/>
          </a:prstGeom>
          <a:solidFill>
            <a:schemeClr val="hlink"/>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nchor="ctr"/>
          <a:lstStyle/>
          <a:p>
            <a:pPr algn="ctr">
              <a:defRPr/>
            </a:pPr>
            <a:r>
              <a:rPr lang="nl-NL" sz="1200" b="1" dirty="0" err="1" smtClean="0">
                <a:solidFill>
                  <a:srgbClr val="FFFFFF"/>
                </a:solidFill>
                <a:latin typeface="Cambria" pitchFamily="18" charset="0"/>
                <a:cs typeface="Arial" charset="0"/>
              </a:rPr>
              <a:t>Animal</a:t>
            </a:r>
            <a:r>
              <a:rPr lang="nl-NL" sz="1200" b="1" dirty="0" smtClean="0">
                <a:solidFill>
                  <a:srgbClr val="FFFFFF"/>
                </a:solidFill>
                <a:latin typeface="Cambria" pitchFamily="18" charset="0"/>
                <a:cs typeface="Arial" charset="0"/>
              </a:rPr>
              <a:t> Welfare</a:t>
            </a:r>
            <a:endParaRPr lang="nl-NL" sz="1200" b="1" dirty="0">
              <a:solidFill>
                <a:srgbClr val="FFFFFF"/>
              </a:solidFill>
              <a:latin typeface="Cambria" pitchFamily="18" charset="0"/>
              <a:cs typeface="Arial" charset="0"/>
            </a:endParaRPr>
          </a:p>
        </p:txBody>
      </p:sp>
      <p:sp>
        <p:nvSpPr>
          <p:cNvPr id="22" name="Rectangle 21"/>
          <p:cNvSpPr/>
          <p:nvPr/>
        </p:nvSpPr>
        <p:spPr>
          <a:xfrm>
            <a:off x="559777" y="5608638"/>
            <a:ext cx="1582615" cy="419100"/>
          </a:xfrm>
          <a:prstGeom prst="rect">
            <a:avLst/>
          </a:prstGeom>
          <a:solidFill>
            <a:schemeClr val="hlink"/>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nchor="ctr"/>
          <a:lstStyle/>
          <a:p>
            <a:pPr algn="ctr">
              <a:defRPr/>
            </a:pPr>
            <a:r>
              <a:rPr lang="nl-NL" sz="1200" b="1" dirty="0" err="1" smtClean="0">
                <a:solidFill>
                  <a:srgbClr val="FFFFFF"/>
                </a:solidFill>
                <a:latin typeface="Cambria" pitchFamily="18" charset="0"/>
                <a:cs typeface="Arial" charset="0"/>
              </a:rPr>
              <a:t>Sustainable</a:t>
            </a:r>
            <a:r>
              <a:rPr lang="nl-NL" sz="1200" b="1" dirty="0" smtClean="0">
                <a:solidFill>
                  <a:srgbClr val="FFFFFF"/>
                </a:solidFill>
                <a:latin typeface="Cambria" pitchFamily="18" charset="0"/>
                <a:cs typeface="Arial" charset="0"/>
              </a:rPr>
              <a:t>  </a:t>
            </a:r>
            <a:r>
              <a:rPr lang="nl-NL" sz="1200" b="1" dirty="0" err="1" smtClean="0">
                <a:solidFill>
                  <a:srgbClr val="FFFFFF"/>
                </a:solidFill>
                <a:latin typeface="Cambria" pitchFamily="18" charset="0"/>
                <a:cs typeface="Arial" charset="0"/>
              </a:rPr>
              <a:t>imports</a:t>
            </a:r>
            <a:endParaRPr lang="nl-NL" sz="1200" b="1" dirty="0">
              <a:solidFill>
                <a:srgbClr val="FFFFFF"/>
              </a:solidFill>
              <a:latin typeface="Cambria" pitchFamily="18" charset="0"/>
              <a:cs typeface="Arial" charset="0"/>
            </a:endParaRPr>
          </a:p>
        </p:txBody>
      </p:sp>
      <p:pic>
        <p:nvPicPr>
          <p:cNvPr id="97294" name="Picture 2" descr="C:\Documents and Settings\Louw Nanne\Local Settings\Temporary Internet Files\Content.IE5\B7VZ9DG2\MC900384218[1].wmf"/>
          <p:cNvPicPr>
            <a:picLocks noChangeAspect="1" noChangeArrowheads="1"/>
          </p:cNvPicPr>
          <p:nvPr/>
        </p:nvPicPr>
        <p:blipFill>
          <a:blip r:embed="rId4">
            <a:grayscl/>
          </a:blip>
          <a:srcRect/>
          <a:stretch>
            <a:fillRect/>
          </a:stretch>
        </p:blipFill>
        <p:spPr bwMode="auto">
          <a:xfrm>
            <a:off x="385957" y="1818822"/>
            <a:ext cx="345831" cy="342900"/>
          </a:xfrm>
          <a:prstGeom prst="rect">
            <a:avLst/>
          </a:prstGeom>
          <a:noFill/>
          <a:ln w="9525">
            <a:noFill/>
            <a:miter lim="800000"/>
            <a:headEnd/>
            <a:tailEnd/>
          </a:ln>
        </p:spPr>
      </p:pic>
      <p:pic>
        <p:nvPicPr>
          <p:cNvPr id="97295" name="Picture 6" descr="C:\Documents and Settings\Louw Nanne\Local Settings\Temporary Internet Files\Content.IE5\JMWUK2DQ\MC910217618[1].wmf"/>
          <p:cNvPicPr>
            <a:picLocks noChangeAspect="1" noChangeArrowheads="1"/>
          </p:cNvPicPr>
          <p:nvPr/>
        </p:nvPicPr>
        <p:blipFill>
          <a:blip r:embed="rId5">
            <a:grayscl/>
          </a:blip>
          <a:srcRect/>
          <a:stretch>
            <a:fillRect/>
          </a:stretch>
        </p:blipFill>
        <p:spPr bwMode="auto">
          <a:xfrm>
            <a:off x="418334" y="2349047"/>
            <a:ext cx="250580" cy="342900"/>
          </a:xfrm>
          <a:prstGeom prst="rect">
            <a:avLst/>
          </a:prstGeom>
          <a:noFill/>
          <a:ln w="9525">
            <a:noFill/>
            <a:miter lim="800000"/>
            <a:headEnd/>
            <a:tailEnd/>
          </a:ln>
        </p:spPr>
      </p:pic>
      <p:pic>
        <p:nvPicPr>
          <p:cNvPr id="97296" name="Picture 12" descr="C:\Documents and Settings\Louw Nanne\Local Settings\Temporary Internet Files\Content.IE5\B7VZ9DG2\MC900293440[1].wmf"/>
          <p:cNvPicPr>
            <a:picLocks noChangeAspect="1" noChangeArrowheads="1"/>
          </p:cNvPicPr>
          <p:nvPr/>
        </p:nvPicPr>
        <p:blipFill>
          <a:blip r:embed="rId6">
            <a:grayscl/>
          </a:blip>
          <a:srcRect/>
          <a:stretch>
            <a:fillRect/>
          </a:stretch>
        </p:blipFill>
        <p:spPr bwMode="auto">
          <a:xfrm>
            <a:off x="412474" y="2864758"/>
            <a:ext cx="262303" cy="342900"/>
          </a:xfrm>
          <a:prstGeom prst="rect">
            <a:avLst/>
          </a:prstGeom>
          <a:noFill/>
          <a:ln w="9525">
            <a:noFill/>
            <a:miter lim="800000"/>
            <a:headEnd/>
            <a:tailEnd/>
          </a:ln>
        </p:spPr>
      </p:pic>
      <p:pic>
        <p:nvPicPr>
          <p:cNvPr id="97297" name="Picture 15" descr="C:\Documents and Settings\Louw Nanne\Local Settings\Temporary Internet Files\Content.IE5\3MB3RS39\MC900300073[1].wmf"/>
          <p:cNvPicPr>
            <a:picLocks noChangeAspect="1" noChangeArrowheads="1"/>
          </p:cNvPicPr>
          <p:nvPr/>
        </p:nvPicPr>
        <p:blipFill>
          <a:blip r:embed="rId7">
            <a:grayscl/>
          </a:blip>
          <a:srcRect/>
          <a:stretch>
            <a:fillRect/>
          </a:stretch>
        </p:blipFill>
        <p:spPr bwMode="auto">
          <a:xfrm>
            <a:off x="331385" y="3939722"/>
            <a:ext cx="309196" cy="342900"/>
          </a:xfrm>
          <a:prstGeom prst="rect">
            <a:avLst/>
          </a:prstGeom>
          <a:noFill/>
          <a:ln w="9525">
            <a:noFill/>
            <a:miter lim="800000"/>
            <a:headEnd/>
            <a:tailEnd/>
          </a:ln>
        </p:spPr>
      </p:pic>
      <p:pic>
        <p:nvPicPr>
          <p:cNvPr id="97298" name="Picture 18" descr="C:\Documents and Settings\Louw Nanne\Local Settings\Temporary Internet Files\Content.IE5\JMWUK2DQ\MC910216324[1].png"/>
          <p:cNvPicPr>
            <a:picLocks noChangeAspect="1" noChangeArrowheads="1"/>
          </p:cNvPicPr>
          <p:nvPr/>
        </p:nvPicPr>
        <p:blipFill>
          <a:blip r:embed="rId8">
            <a:grayscl/>
          </a:blip>
          <a:srcRect/>
          <a:stretch>
            <a:fillRect/>
          </a:stretch>
        </p:blipFill>
        <p:spPr bwMode="auto">
          <a:xfrm>
            <a:off x="336307" y="4386263"/>
            <a:ext cx="297473" cy="342900"/>
          </a:xfrm>
          <a:prstGeom prst="rect">
            <a:avLst/>
          </a:prstGeom>
          <a:noFill/>
          <a:ln w="9525">
            <a:noFill/>
            <a:miter lim="800000"/>
            <a:headEnd/>
            <a:tailEnd/>
          </a:ln>
        </p:spPr>
      </p:pic>
      <p:pic>
        <p:nvPicPr>
          <p:cNvPr id="97299" name="Picture 20" descr="C:\Documents and Settings\Louw Nanne\Local Settings\Temporary Internet Files\Content.IE5\JMWUK2DQ\MC900411248[1].wmf"/>
          <p:cNvPicPr>
            <a:picLocks noChangeAspect="1" noChangeArrowheads="1"/>
          </p:cNvPicPr>
          <p:nvPr/>
        </p:nvPicPr>
        <p:blipFill>
          <a:blip r:embed="rId9">
            <a:grayscl/>
          </a:blip>
          <a:srcRect/>
          <a:stretch>
            <a:fillRect/>
          </a:stretch>
        </p:blipFill>
        <p:spPr bwMode="auto">
          <a:xfrm>
            <a:off x="303267" y="5530397"/>
            <a:ext cx="335574" cy="342900"/>
          </a:xfrm>
          <a:prstGeom prst="rect">
            <a:avLst/>
          </a:prstGeom>
          <a:noFill/>
          <a:ln w="9525">
            <a:noFill/>
            <a:miter lim="800000"/>
            <a:headEnd/>
            <a:tailEnd/>
          </a:ln>
        </p:spPr>
      </p:pic>
      <p:cxnSp>
        <p:nvCxnSpPr>
          <p:cNvPr id="75" name="Straight Connector 74"/>
          <p:cNvCxnSpPr/>
          <p:nvPr/>
        </p:nvCxnSpPr>
        <p:spPr>
          <a:xfrm flipV="1">
            <a:off x="530469" y="2403475"/>
            <a:ext cx="8135815" cy="0"/>
          </a:xfrm>
          <a:prstGeom prst="line">
            <a:avLst/>
          </a:prstGeom>
          <a:ln w="63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30469" y="2928938"/>
            <a:ext cx="8135815" cy="0"/>
          </a:xfrm>
          <a:prstGeom prst="line">
            <a:avLst/>
          </a:prstGeom>
          <a:ln w="63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30469" y="3452816"/>
            <a:ext cx="8135815" cy="1587"/>
          </a:xfrm>
          <a:prstGeom prst="line">
            <a:avLst/>
          </a:prstGeom>
          <a:ln w="63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30469" y="3978275"/>
            <a:ext cx="8135815" cy="0"/>
          </a:xfrm>
          <a:prstGeom prst="line">
            <a:avLst/>
          </a:prstGeom>
          <a:ln w="63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30469" y="4503738"/>
            <a:ext cx="8135815" cy="0"/>
          </a:xfrm>
          <a:prstGeom prst="line">
            <a:avLst/>
          </a:prstGeom>
          <a:ln w="63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530469" y="5029200"/>
            <a:ext cx="8135815" cy="0"/>
          </a:xfrm>
          <a:prstGeom prst="line">
            <a:avLst/>
          </a:prstGeom>
          <a:ln w="63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530469" y="5554663"/>
            <a:ext cx="8135815" cy="0"/>
          </a:xfrm>
          <a:prstGeom prst="line">
            <a:avLst/>
          </a:prstGeom>
          <a:ln w="6350">
            <a:solidFill>
              <a:schemeClr val="bg2"/>
            </a:solidFill>
            <a:prstDash val="dash"/>
          </a:ln>
        </p:spPr>
        <p:style>
          <a:lnRef idx="1">
            <a:schemeClr val="accent1"/>
          </a:lnRef>
          <a:fillRef idx="0">
            <a:schemeClr val="accent1"/>
          </a:fillRef>
          <a:effectRef idx="0">
            <a:schemeClr val="accent1"/>
          </a:effectRef>
          <a:fontRef idx="minor">
            <a:schemeClr val="tx1"/>
          </a:fontRef>
        </p:style>
      </p:cxnSp>
      <p:pic>
        <p:nvPicPr>
          <p:cNvPr id="97307" name="Picture 24" descr="C:\Documents and Settings\Louw Nanne\Local Settings\Temporary Internet Files\Content.IE5\T70RXU6V\MC900234146[1].wmf"/>
          <p:cNvPicPr>
            <a:picLocks noChangeAspect="1" noChangeArrowheads="1"/>
          </p:cNvPicPr>
          <p:nvPr/>
        </p:nvPicPr>
        <p:blipFill>
          <a:blip r:embed="rId10">
            <a:grayscl/>
          </a:blip>
          <a:srcRect/>
          <a:stretch>
            <a:fillRect/>
          </a:stretch>
        </p:blipFill>
        <p:spPr bwMode="auto">
          <a:xfrm>
            <a:off x="380375" y="3409497"/>
            <a:ext cx="297473" cy="342900"/>
          </a:xfrm>
          <a:prstGeom prst="rect">
            <a:avLst/>
          </a:prstGeom>
          <a:noFill/>
          <a:ln w="9525">
            <a:noFill/>
            <a:miter lim="800000"/>
            <a:headEnd/>
            <a:tailEnd/>
          </a:ln>
        </p:spPr>
      </p:pic>
      <p:pic>
        <p:nvPicPr>
          <p:cNvPr id="97308" name="Picture 25" descr="C:\Documents and Settings\Louw Nanne\Local Settings\Temporary Internet Files\Content.IE5\T70RXU6V\MC900038516[1].wmf"/>
          <p:cNvPicPr>
            <a:picLocks noChangeAspect="1" noChangeArrowheads="1"/>
          </p:cNvPicPr>
          <p:nvPr/>
        </p:nvPicPr>
        <p:blipFill>
          <a:blip r:embed="rId11">
            <a:grayscl/>
          </a:blip>
          <a:srcRect/>
          <a:stretch>
            <a:fillRect/>
          </a:stretch>
        </p:blipFill>
        <p:spPr bwMode="auto">
          <a:xfrm>
            <a:off x="418475" y="5000172"/>
            <a:ext cx="221273" cy="342900"/>
          </a:xfrm>
          <a:prstGeom prst="rect">
            <a:avLst/>
          </a:prstGeom>
          <a:noFill/>
          <a:ln w="9525">
            <a:noFill/>
            <a:miter lim="800000"/>
            <a:headEnd/>
            <a:tailEnd/>
          </a:ln>
        </p:spPr>
      </p:pic>
      <p:grpSp>
        <p:nvGrpSpPr>
          <p:cNvPr id="97309" name="Group 87"/>
          <p:cNvGrpSpPr>
            <a:grpSpLocks/>
          </p:cNvGrpSpPr>
          <p:nvPr/>
        </p:nvGrpSpPr>
        <p:grpSpPr bwMode="auto">
          <a:xfrm>
            <a:off x="2935167" y="1930400"/>
            <a:ext cx="293077" cy="1957388"/>
            <a:chOff x="3179256" y="2260304"/>
            <a:chExt cx="317500" cy="1957062"/>
          </a:xfrm>
        </p:grpSpPr>
        <p:sp>
          <p:nvSpPr>
            <p:cNvPr id="58" name="Rectangle 57"/>
            <p:cNvSpPr/>
            <p:nvPr/>
          </p:nvSpPr>
          <p:spPr>
            <a:xfrm>
              <a:off x="3179256" y="2260304"/>
              <a:ext cx="317500" cy="380937"/>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73" name="Rectangle 72"/>
            <p:cNvSpPr/>
            <p:nvPr/>
          </p:nvSpPr>
          <p:spPr>
            <a:xfrm>
              <a:off x="3179256" y="2782505"/>
              <a:ext cx="317500" cy="380937"/>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74" name="Rectangle 73"/>
            <p:cNvSpPr/>
            <p:nvPr/>
          </p:nvSpPr>
          <p:spPr>
            <a:xfrm>
              <a:off x="3179256" y="3307879"/>
              <a:ext cx="317500" cy="380937"/>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76" name="Rectangle 75"/>
            <p:cNvSpPr/>
            <p:nvPr/>
          </p:nvSpPr>
          <p:spPr>
            <a:xfrm>
              <a:off x="3179256" y="3836429"/>
              <a:ext cx="317500" cy="380937"/>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grpSp>
      <p:grpSp>
        <p:nvGrpSpPr>
          <p:cNvPr id="97310" name="Group 86"/>
          <p:cNvGrpSpPr>
            <a:grpSpLocks/>
          </p:cNvGrpSpPr>
          <p:nvPr/>
        </p:nvGrpSpPr>
        <p:grpSpPr bwMode="auto">
          <a:xfrm>
            <a:off x="4554415" y="1930400"/>
            <a:ext cx="293077" cy="1957388"/>
            <a:chOff x="5351842" y="2285113"/>
            <a:chExt cx="317500" cy="1957062"/>
          </a:xfrm>
        </p:grpSpPr>
        <p:sp>
          <p:nvSpPr>
            <p:cNvPr id="77" name="Rectangle 76"/>
            <p:cNvSpPr/>
            <p:nvPr/>
          </p:nvSpPr>
          <p:spPr>
            <a:xfrm>
              <a:off x="5351842" y="2285113"/>
              <a:ext cx="317500" cy="380937"/>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78" name="Rectangle 77"/>
            <p:cNvSpPr/>
            <p:nvPr/>
          </p:nvSpPr>
          <p:spPr>
            <a:xfrm>
              <a:off x="5351842" y="2807314"/>
              <a:ext cx="317500" cy="380937"/>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79" name="Rectangle 78"/>
            <p:cNvSpPr/>
            <p:nvPr/>
          </p:nvSpPr>
          <p:spPr>
            <a:xfrm>
              <a:off x="5351842" y="3332688"/>
              <a:ext cx="317500" cy="380937"/>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86" name="Rectangle 85"/>
            <p:cNvSpPr/>
            <p:nvPr/>
          </p:nvSpPr>
          <p:spPr>
            <a:xfrm>
              <a:off x="5351842" y="3861238"/>
              <a:ext cx="317500" cy="380937"/>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grpSp>
      <p:sp>
        <p:nvSpPr>
          <p:cNvPr id="90" name="Rectangle 89"/>
          <p:cNvSpPr/>
          <p:nvPr/>
        </p:nvSpPr>
        <p:spPr>
          <a:xfrm>
            <a:off x="7794381" y="2476500"/>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1" name="Rectangle 90"/>
          <p:cNvSpPr/>
          <p:nvPr/>
        </p:nvSpPr>
        <p:spPr>
          <a:xfrm>
            <a:off x="7794381" y="2998788"/>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2" name="Rectangle 91"/>
          <p:cNvSpPr/>
          <p:nvPr/>
        </p:nvSpPr>
        <p:spPr>
          <a:xfrm>
            <a:off x="7794381" y="3522663"/>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3" name="Rectangle 92"/>
          <p:cNvSpPr/>
          <p:nvPr/>
        </p:nvSpPr>
        <p:spPr>
          <a:xfrm>
            <a:off x="7794381" y="4052888"/>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4" name="Rectangle 93"/>
          <p:cNvSpPr/>
          <p:nvPr/>
        </p:nvSpPr>
        <p:spPr>
          <a:xfrm>
            <a:off x="7794381" y="4575175"/>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5" name="Rectangle 94"/>
          <p:cNvSpPr/>
          <p:nvPr/>
        </p:nvSpPr>
        <p:spPr>
          <a:xfrm>
            <a:off x="7794381" y="5626100"/>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6" name="Rectangle 95"/>
          <p:cNvSpPr/>
          <p:nvPr/>
        </p:nvSpPr>
        <p:spPr>
          <a:xfrm>
            <a:off x="6173667" y="2455863"/>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7" name="Rectangle 96"/>
          <p:cNvSpPr/>
          <p:nvPr/>
        </p:nvSpPr>
        <p:spPr>
          <a:xfrm>
            <a:off x="6173667" y="2978150"/>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8" name="Rectangle 97"/>
          <p:cNvSpPr/>
          <p:nvPr/>
        </p:nvSpPr>
        <p:spPr>
          <a:xfrm>
            <a:off x="6173667" y="4052888"/>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99" name="Rectangle 98"/>
          <p:cNvSpPr/>
          <p:nvPr/>
        </p:nvSpPr>
        <p:spPr>
          <a:xfrm>
            <a:off x="6173667" y="5626100"/>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101" name="Rectangle 100"/>
          <p:cNvSpPr/>
          <p:nvPr/>
        </p:nvSpPr>
        <p:spPr>
          <a:xfrm>
            <a:off x="4554415" y="4052888"/>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102" name="Rectangle 101"/>
          <p:cNvSpPr/>
          <p:nvPr/>
        </p:nvSpPr>
        <p:spPr>
          <a:xfrm>
            <a:off x="4554415" y="4572000"/>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103" name="Rectangle 102"/>
          <p:cNvSpPr/>
          <p:nvPr/>
        </p:nvSpPr>
        <p:spPr>
          <a:xfrm>
            <a:off x="4554415" y="5097463"/>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104" name="Rectangle 103"/>
          <p:cNvSpPr/>
          <p:nvPr/>
        </p:nvSpPr>
        <p:spPr>
          <a:xfrm>
            <a:off x="4554415" y="5626100"/>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105" name="Rectangle 104"/>
          <p:cNvSpPr/>
          <p:nvPr/>
        </p:nvSpPr>
        <p:spPr>
          <a:xfrm>
            <a:off x="2935167" y="5626100"/>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106" name="Rectangle 105"/>
          <p:cNvSpPr/>
          <p:nvPr/>
        </p:nvSpPr>
        <p:spPr>
          <a:xfrm>
            <a:off x="2935167" y="4572000"/>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sp>
        <p:nvSpPr>
          <p:cNvPr id="107" name="Rectangle 106"/>
          <p:cNvSpPr/>
          <p:nvPr/>
        </p:nvSpPr>
        <p:spPr>
          <a:xfrm>
            <a:off x="2935167" y="5097463"/>
            <a:ext cx="293077" cy="381000"/>
          </a:xfrm>
          <a:prstGeom prst="rect">
            <a:avLst/>
          </a:prstGeom>
          <a:solidFill>
            <a:srgbClr val="B2B2B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endParaRPr lang="nl-NL" sz="1400" dirty="0">
              <a:solidFill>
                <a:srgbClr val="000000"/>
              </a:solidFill>
              <a:latin typeface="Cambria" pitchFamily="18" charset="0"/>
            </a:endParaRPr>
          </a:p>
        </p:txBody>
      </p:sp>
      <p:grpSp>
        <p:nvGrpSpPr>
          <p:cNvPr id="97328" name="Group 71"/>
          <p:cNvGrpSpPr>
            <a:grpSpLocks/>
          </p:cNvGrpSpPr>
          <p:nvPr/>
        </p:nvGrpSpPr>
        <p:grpSpPr bwMode="auto">
          <a:xfrm>
            <a:off x="4473402" y="6307138"/>
            <a:ext cx="3415812" cy="233362"/>
            <a:chOff x="564097" y="6475227"/>
            <a:chExt cx="3699559" cy="233917"/>
          </a:xfrm>
        </p:grpSpPr>
        <p:sp>
          <p:nvSpPr>
            <p:cNvPr id="109" name="Rectangle 108"/>
            <p:cNvSpPr/>
            <p:nvPr>
              <p:custDataLst>
                <p:tags r:id="rId1"/>
              </p:custDataLst>
            </p:nvPr>
          </p:nvSpPr>
          <p:spPr>
            <a:xfrm>
              <a:off x="564097" y="6475227"/>
              <a:ext cx="3699559" cy="233917"/>
            </a:xfrm>
            <a:prstGeom prst="rect">
              <a:avLst/>
            </a:prstGeom>
            <a:no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lgn="ctr">
                <a:defRPr/>
              </a:pPr>
              <a:r>
                <a:rPr lang="en-GB" sz="1000" i="1">
                  <a:solidFill>
                    <a:srgbClr val="000000"/>
                  </a:solidFill>
                  <a:latin typeface="Cambria" pitchFamily="18" charset="0"/>
                  <a:cs typeface="Arial" charset="0"/>
                </a:rPr>
                <a:t>Theme relevant to section of the chain</a:t>
              </a:r>
            </a:p>
          </p:txBody>
        </p:sp>
        <p:sp>
          <p:nvSpPr>
            <p:cNvPr id="111" name="Rectangle 110"/>
            <p:cNvSpPr>
              <a:spLocks noChangeArrowheads="1"/>
            </p:cNvSpPr>
            <p:nvPr/>
          </p:nvSpPr>
          <p:spPr bwMode="auto">
            <a:xfrm flipV="1">
              <a:off x="662498" y="6519783"/>
              <a:ext cx="134905" cy="144806"/>
            </a:xfrm>
            <a:prstGeom prst="rect">
              <a:avLst/>
            </a:prstGeom>
            <a:solidFill>
              <a:srgbClr val="B2B2B2"/>
            </a:solidFill>
            <a:ln w="9525" algn="ctr">
              <a:noFill/>
              <a:miter lim="800000"/>
              <a:headEnd/>
              <a:tailEnd/>
            </a:ln>
          </p:spPr>
          <p:txBody>
            <a:bodyPr rot="10800000" tIns="90000" bIns="90000" anchor="ctr"/>
            <a:lstStyle/>
            <a:p>
              <a:pPr algn="ctr">
                <a:defRPr/>
              </a:pPr>
              <a:endParaRPr lang="nl-NL" sz="1400" dirty="0">
                <a:solidFill>
                  <a:srgbClr val="000000"/>
                </a:solidFill>
                <a:latin typeface="Cambria" pitchFamily="18" charset="0"/>
              </a:endParaRPr>
            </a:p>
          </p:txBody>
        </p:sp>
      </p:grpSp>
    </p:spTree>
    <p:extLst>
      <p:ext uri="{BB962C8B-B14F-4D97-AF65-F5344CB8AC3E}">
        <p14:creationId xmlns:p14="http://schemas.microsoft.com/office/powerpoint/2010/main" val="1299257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343540" y="1772816"/>
            <a:ext cx="0" cy="3602178"/>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343540" y="5374994"/>
            <a:ext cx="430599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582116" y="5433179"/>
            <a:ext cx="3092333" cy="369332"/>
          </a:xfrm>
          <a:prstGeom prst="rect">
            <a:avLst/>
          </a:prstGeom>
          <a:noFill/>
        </p:spPr>
        <p:txBody>
          <a:bodyPr wrap="square" rtlCol="0">
            <a:spAutoFit/>
          </a:bodyPr>
          <a:lstStyle/>
          <a:p>
            <a:pPr algn="r" defTabSz="457200" fontAlgn="auto">
              <a:spcBef>
                <a:spcPts val="0"/>
              </a:spcBef>
              <a:spcAft>
                <a:spcPts val="0"/>
              </a:spcAft>
            </a:pPr>
            <a:r>
              <a:rPr lang="nl-NL" dirty="0" smtClean="0">
                <a:solidFill>
                  <a:prstClr val="black"/>
                </a:solidFill>
                <a:latin typeface="Calibri"/>
              </a:rPr>
              <a:t>Resources/ investment</a:t>
            </a:r>
            <a:endParaRPr lang="nl-NL" dirty="0">
              <a:solidFill>
                <a:prstClr val="black"/>
              </a:solidFill>
              <a:latin typeface="Calibri"/>
            </a:endParaRPr>
          </a:p>
        </p:txBody>
      </p:sp>
      <p:sp>
        <p:nvSpPr>
          <p:cNvPr id="10" name="TextBox 9"/>
          <p:cNvSpPr txBox="1"/>
          <p:nvPr/>
        </p:nvSpPr>
        <p:spPr>
          <a:xfrm rot="16200000">
            <a:off x="798847" y="2965777"/>
            <a:ext cx="2587046" cy="369332"/>
          </a:xfrm>
          <a:prstGeom prst="rect">
            <a:avLst/>
          </a:prstGeom>
          <a:noFill/>
        </p:spPr>
        <p:txBody>
          <a:bodyPr wrap="square" rtlCol="0">
            <a:spAutoFit/>
          </a:bodyPr>
          <a:lstStyle/>
          <a:p>
            <a:pPr algn="r" defTabSz="457200" fontAlgn="auto">
              <a:spcBef>
                <a:spcPts val="0"/>
              </a:spcBef>
              <a:spcAft>
                <a:spcPts val="0"/>
              </a:spcAft>
            </a:pPr>
            <a:r>
              <a:rPr lang="nl-NL" dirty="0" err="1" smtClean="0">
                <a:solidFill>
                  <a:prstClr val="black"/>
                </a:solidFill>
                <a:latin typeface="Calibri"/>
              </a:rPr>
              <a:t>Attainable</a:t>
            </a:r>
            <a:r>
              <a:rPr lang="nl-NL" dirty="0" smtClean="0">
                <a:solidFill>
                  <a:prstClr val="black"/>
                </a:solidFill>
                <a:latin typeface="Calibri"/>
              </a:rPr>
              <a:t> </a:t>
            </a:r>
            <a:r>
              <a:rPr lang="nl-NL" dirty="0" err="1" smtClean="0">
                <a:solidFill>
                  <a:prstClr val="black"/>
                </a:solidFill>
                <a:latin typeface="Calibri"/>
              </a:rPr>
              <a:t>productivity</a:t>
            </a:r>
            <a:endParaRPr lang="nl-NL" dirty="0">
              <a:solidFill>
                <a:prstClr val="black"/>
              </a:solidFill>
              <a:latin typeface="Calibri"/>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561"/>
          <a:stretch/>
        </p:blipFill>
        <p:spPr bwMode="auto">
          <a:xfrm>
            <a:off x="2559684" y="2348880"/>
            <a:ext cx="4089849" cy="241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a:xfrm>
            <a:off x="3499002" y="4576972"/>
            <a:ext cx="0" cy="798022"/>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848430" y="2673355"/>
            <a:ext cx="0" cy="2660074"/>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372501" y="2581939"/>
            <a:ext cx="0" cy="2779195"/>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393418" y="4834479"/>
            <a:ext cx="1039097" cy="523220"/>
          </a:xfrm>
          <a:prstGeom prst="rect">
            <a:avLst/>
          </a:prstGeom>
          <a:noFill/>
        </p:spPr>
        <p:txBody>
          <a:bodyPr wrap="square" rtlCol="0">
            <a:spAutoFit/>
          </a:bodyPr>
          <a:lstStyle/>
          <a:p>
            <a:pPr algn="ctr" defTabSz="457200" fontAlgn="auto">
              <a:spcBef>
                <a:spcPts val="0"/>
              </a:spcBef>
              <a:spcAft>
                <a:spcPts val="0"/>
              </a:spcAft>
            </a:pPr>
            <a:r>
              <a:rPr lang="nl-NL" sz="1400" b="1" dirty="0" err="1" smtClean="0">
                <a:solidFill>
                  <a:prstClr val="black"/>
                </a:solidFill>
                <a:latin typeface="Calibri"/>
              </a:rPr>
              <a:t>Poverty</a:t>
            </a:r>
            <a:r>
              <a:rPr lang="nl-NL" sz="1400" b="1" dirty="0" smtClean="0">
                <a:solidFill>
                  <a:prstClr val="black"/>
                </a:solidFill>
                <a:latin typeface="Calibri"/>
              </a:rPr>
              <a:t> </a:t>
            </a:r>
            <a:r>
              <a:rPr lang="nl-NL" sz="1400" b="1" dirty="0" err="1" smtClean="0">
                <a:solidFill>
                  <a:prstClr val="black"/>
                </a:solidFill>
                <a:latin typeface="Calibri"/>
              </a:rPr>
              <a:t>traps</a:t>
            </a:r>
            <a:endParaRPr lang="nl-NL" sz="1400" b="1" dirty="0">
              <a:solidFill>
                <a:prstClr val="black"/>
              </a:solidFill>
              <a:latin typeface="Calibri"/>
            </a:endParaRPr>
          </a:p>
        </p:txBody>
      </p:sp>
      <p:sp>
        <p:nvSpPr>
          <p:cNvPr id="32" name="TextBox 31"/>
          <p:cNvSpPr txBox="1"/>
          <p:nvPr/>
        </p:nvSpPr>
        <p:spPr>
          <a:xfrm>
            <a:off x="4867897" y="4834688"/>
            <a:ext cx="1504604" cy="523220"/>
          </a:xfrm>
          <a:prstGeom prst="rect">
            <a:avLst/>
          </a:prstGeom>
          <a:noFill/>
        </p:spPr>
        <p:txBody>
          <a:bodyPr wrap="square" rtlCol="0">
            <a:spAutoFit/>
          </a:bodyPr>
          <a:lstStyle/>
          <a:p>
            <a:pPr algn="ctr" defTabSz="457200" fontAlgn="auto">
              <a:spcBef>
                <a:spcPts val="0"/>
              </a:spcBef>
              <a:spcAft>
                <a:spcPts val="0"/>
              </a:spcAft>
            </a:pPr>
            <a:r>
              <a:rPr lang="nl-NL" sz="1400" b="1" dirty="0" err="1" smtClean="0">
                <a:solidFill>
                  <a:prstClr val="black"/>
                </a:solidFill>
                <a:latin typeface="Calibri"/>
              </a:rPr>
              <a:t>Inefficiency</a:t>
            </a:r>
            <a:r>
              <a:rPr lang="nl-NL" sz="1400" b="1" dirty="0" smtClean="0">
                <a:solidFill>
                  <a:prstClr val="black"/>
                </a:solidFill>
                <a:latin typeface="Calibri"/>
              </a:rPr>
              <a:t> </a:t>
            </a:r>
            <a:r>
              <a:rPr lang="nl-NL" sz="1400" b="1" dirty="0" err="1" smtClean="0">
                <a:solidFill>
                  <a:prstClr val="black"/>
                </a:solidFill>
                <a:latin typeface="Calibri"/>
              </a:rPr>
              <a:t>and</a:t>
            </a:r>
            <a:r>
              <a:rPr lang="nl-NL" sz="1400" b="1" dirty="0" smtClean="0">
                <a:solidFill>
                  <a:prstClr val="black"/>
                </a:solidFill>
                <a:latin typeface="Calibri"/>
              </a:rPr>
              <a:t> </a:t>
            </a:r>
            <a:r>
              <a:rPr lang="nl-NL" sz="1400" b="1" dirty="0" err="1" smtClean="0">
                <a:solidFill>
                  <a:prstClr val="black"/>
                </a:solidFill>
                <a:latin typeface="Calibri"/>
              </a:rPr>
              <a:t>pollution</a:t>
            </a:r>
            <a:endParaRPr lang="nl-NL" sz="1400" b="1" dirty="0">
              <a:solidFill>
                <a:prstClr val="black"/>
              </a:solidFill>
              <a:latin typeface="Calibri"/>
            </a:endParaRPr>
          </a:p>
        </p:txBody>
      </p:sp>
      <p:sp>
        <p:nvSpPr>
          <p:cNvPr id="31" name="Right Arrow 30"/>
          <p:cNvSpPr/>
          <p:nvPr/>
        </p:nvSpPr>
        <p:spPr>
          <a:xfrm>
            <a:off x="2425552" y="1860795"/>
            <a:ext cx="1574948" cy="631768"/>
          </a:xfrm>
          <a:prstGeom prst="rightArrow">
            <a:avLst>
              <a:gd name="adj1" fmla="val 63158"/>
              <a:gd name="adj2" fmla="val 50000"/>
            </a:avLst>
          </a:prstGeom>
          <a:solidFill>
            <a:srgbClr val="0A3D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nl-NL" sz="1300" dirty="0" err="1" smtClean="0">
                <a:solidFill>
                  <a:prstClr val="white"/>
                </a:solidFill>
              </a:rPr>
              <a:t>Intensification</a:t>
            </a:r>
            <a:endParaRPr lang="nl-NL" sz="1300" dirty="0">
              <a:solidFill>
                <a:prstClr val="white"/>
              </a:solidFill>
            </a:endParaRPr>
          </a:p>
        </p:txBody>
      </p:sp>
      <p:sp>
        <p:nvSpPr>
          <p:cNvPr id="37" name="Left Arrow 36"/>
          <p:cNvSpPr/>
          <p:nvPr/>
        </p:nvSpPr>
        <p:spPr>
          <a:xfrm>
            <a:off x="5119981" y="1831007"/>
            <a:ext cx="1709444" cy="615142"/>
          </a:xfrm>
          <a:prstGeom prst="leftArrow">
            <a:avLst>
              <a:gd name="adj1" fmla="val 55406"/>
              <a:gd name="adj2" fmla="val 50000"/>
            </a:avLst>
          </a:prstGeom>
          <a:solidFill>
            <a:srgbClr val="50730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nl-NL" sz="1300" dirty="0" smtClean="0">
                <a:solidFill>
                  <a:prstClr val="white"/>
                </a:solidFill>
              </a:rPr>
              <a:t>‘</a:t>
            </a:r>
            <a:r>
              <a:rPr lang="nl-NL" sz="1300" dirty="0" err="1" smtClean="0">
                <a:solidFill>
                  <a:prstClr val="white"/>
                </a:solidFill>
              </a:rPr>
              <a:t>Ecologisation</a:t>
            </a:r>
            <a:r>
              <a:rPr lang="nl-NL" sz="1300" dirty="0" smtClean="0">
                <a:solidFill>
                  <a:prstClr val="white"/>
                </a:solidFill>
              </a:rPr>
              <a:t>’ </a:t>
            </a:r>
            <a:endParaRPr lang="nl-NL" sz="1300" dirty="0">
              <a:solidFill>
                <a:prstClr val="white"/>
              </a:solidFill>
            </a:endParaRPr>
          </a:p>
        </p:txBody>
      </p:sp>
      <p:sp>
        <p:nvSpPr>
          <p:cNvPr id="42" name="TextBox 41"/>
          <p:cNvSpPr txBox="1"/>
          <p:nvPr/>
        </p:nvSpPr>
        <p:spPr>
          <a:xfrm>
            <a:off x="3424177" y="4846712"/>
            <a:ext cx="1504604" cy="523220"/>
          </a:xfrm>
          <a:prstGeom prst="rect">
            <a:avLst/>
          </a:prstGeom>
          <a:noFill/>
        </p:spPr>
        <p:txBody>
          <a:bodyPr wrap="square" rtlCol="0">
            <a:spAutoFit/>
          </a:bodyPr>
          <a:lstStyle/>
          <a:p>
            <a:pPr algn="ctr" defTabSz="457200" fontAlgn="auto">
              <a:spcBef>
                <a:spcPts val="0"/>
              </a:spcBef>
              <a:spcAft>
                <a:spcPts val="0"/>
              </a:spcAft>
            </a:pPr>
            <a:r>
              <a:rPr lang="nl-NL" sz="1400" b="1" dirty="0" err="1" smtClean="0">
                <a:solidFill>
                  <a:prstClr val="black"/>
                </a:solidFill>
                <a:latin typeface="Calibri"/>
              </a:rPr>
              <a:t>Eco</a:t>
            </a:r>
            <a:r>
              <a:rPr lang="nl-NL" sz="1400" b="1" dirty="0" smtClean="0">
                <a:solidFill>
                  <a:prstClr val="black"/>
                </a:solidFill>
                <a:latin typeface="Calibri"/>
              </a:rPr>
              <a:t>-efficiency </a:t>
            </a:r>
            <a:r>
              <a:rPr lang="nl-NL" sz="1400" b="1" dirty="0" err="1" smtClean="0">
                <a:solidFill>
                  <a:prstClr val="black"/>
                </a:solidFill>
                <a:latin typeface="Calibri"/>
              </a:rPr>
              <a:t>possible</a:t>
            </a:r>
            <a:endParaRPr lang="nl-NL" sz="1400" b="1" dirty="0">
              <a:solidFill>
                <a:prstClr val="black"/>
              </a:solidFill>
              <a:latin typeface="Calibri"/>
            </a:endParaRPr>
          </a:p>
        </p:txBody>
      </p:sp>
      <p:sp>
        <p:nvSpPr>
          <p:cNvPr id="41" name="Freeform 40"/>
          <p:cNvSpPr/>
          <p:nvPr/>
        </p:nvSpPr>
        <p:spPr>
          <a:xfrm>
            <a:off x="2459921" y="2348880"/>
            <a:ext cx="2660059" cy="2272135"/>
          </a:xfrm>
          <a:custGeom>
            <a:avLst/>
            <a:gdLst>
              <a:gd name="connsiteX0" fmla="*/ 0 w 3150524"/>
              <a:gd name="connsiteY0" fmla="*/ 2610197 h 2629115"/>
              <a:gd name="connsiteX1" fmla="*/ 872836 w 3150524"/>
              <a:gd name="connsiteY1" fmla="*/ 2344189 h 2629115"/>
              <a:gd name="connsiteX2" fmla="*/ 1654233 w 3150524"/>
              <a:gd name="connsiteY2" fmla="*/ 631768 h 2629115"/>
              <a:gd name="connsiteX3" fmla="*/ 2402378 w 3150524"/>
              <a:gd name="connsiteY3" fmla="*/ 133004 h 2629115"/>
              <a:gd name="connsiteX4" fmla="*/ 3150524 w 3150524"/>
              <a:gd name="connsiteY4" fmla="*/ 0 h 2629115"/>
              <a:gd name="connsiteX0" fmla="*/ 0 w 3150524"/>
              <a:gd name="connsiteY0" fmla="*/ 2610197 h 2629115"/>
              <a:gd name="connsiteX1" fmla="*/ 872836 w 3150524"/>
              <a:gd name="connsiteY1" fmla="*/ 2344189 h 2629115"/>
              <a:gd name="connsiteX2" fmla="*/ 1654233 w 3150524"/>
              <a:gd name="connsiteY2" fmla="*/ 631768 h 2629115"/>
              <a:gd name="connsiteX3" fmla="*/ 2374248 w 3150524"/>
              <a:gd name="connsiteY3" fmla="*/ 108066 h 2629115"/>
              <a:gd name="connsiteX4" fmla="*/ 3150524 w 3150524"/>
              <a:gd name="connsiteY4" fmla="*/ 0 h 2629115"/>
              <a:gd name="connsiteX0" fmla="*/ 0 w 3159900"/>
              <a:gd name="connsiteY0" fmla="*/ 2635135 h 2650082"/>
              <a:gd name="connsiteX1" fmla="*/ 882212 w 3159900"/>
              <a:gd name="connsiteY1" fmla="*/ 2344189 h 2650082"/>
              <a:gd name="connsiteX2" fmla="*/ 1663609 w 3159900"/>
              <a:gd name="connsiteY2" fmla="*/ 631768 h 2650082"/>
              <a:gd name="connsiteX3" fmla="*/ 2383624 w 3159900"/>
              <a:gd name="connsiteY3" fmla="*/ 108066 h 2650082"/>
              <a:gd name="connsiteX4" fmla="*/ 3159900 w 3159900"/>
              <a:gd name="connsiteY4" fmla="*/ 0 h 2650082"/>
              <a:gd name="connsiteX0" fmla="*/ 0 w 3159900"/>
              <a:gd name="connsiteY0" fmla="*/ 2635135 h 2635135"/>
              <a:gd name="connsiteX1" fmla="*/ 882212 w 3159900"/>
              <a:gd name="connsiteY1" fmla="*/ 2344189 h 2635135"/>
              <a:gd name="connsiteX2" fmla="*/ 1663609 w 3159900"/>
              <a:gd name="connsiteY2" fmla="*/ 631768 h 2635135"/>
              <a:gd name="connsiteX3" fmla="*/ 2383624 w 3159900"/>
              <a:gd name="connsiteY3" fmla="*/ 108066 h 2635135"/>
              <a:gd name="connsiteX4" fmla="*/ 3159900 w 3159900"/>
              <a:gd name="connsiteY4" fmla="*/ 0 h 263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900" h="2635135">
                <a:moveTo>
                  <a:pt x="0" y="2635135"/>
                </a:moveTo>
                <a:cubicBezTo>
                  <a:pt x="326695" y="2617123"/>
                  <a:pt x="604944" y="2678083"/>
                  <a:pt x="882212" y="2344189"/>
                </a:cubicBezTo>
                <a:cubicBezTo>
                  <a:pt x="1159480" y="2010295"/>
                  <a:pt x="1413374" y="1004455"/>
                  <a:pt x="1663609" y="631768"/>
                </a:cubicBezTo>
                <a:cubicBezTo>
                  <a:pt x="1913844" y="259081"/>
                  <a:pt x="2134242" y="213361"/>
                  <a:pt x="2383624" y="108066"/>
                </a:cubicBezTo>
                <a:cubicBezTo>
                  <a:pt x="2633006" y="2771"/>
                  <a:pt x="2910518" y="13854"/>
                  <a:pt x="3159900" y="0"/>
                </a:cubicBezTo>
              </a:path>
            </a:pathLst>
          </a:custGeom>
          <a:noFill/>
          <a:ln w="28575">
            <a:solidFill>
              <a:srgbClr val="0A3D73"/>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dirty="0">
              <a:solidFill>
                <a:prstClr val="white"/>
              </a:solidFill>
            </a:endParaRPr>
          </a:p>
        </p:txBody>
      </p:sp>
      <p:sp>
        <p:nvSpPr>
          <p:cNvPr id="47" name="Down Arrow 46"/>
          <p:cNvSpPr/>
          <p:nvPr/>
        </p:nvSpPr>
        <p:spPr>
          <a:xfrm>
            <a:off x="2410042" y="3814763"/>
            <a:ext cx="1172074" cy="687393"/>
          </a:xfrm>
          <a:prstGeom prst="downArrow">
            <a:avLst>
              <a:gd name="adj1" fmla="val 81461"/>
              <a:gd name="adj2" fmla="val 50000"/>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nl-NL" sz="1200" dirty="0" smtClean="0">
                <a:solidFill>
                  <a:prstClr val="white"/>
                </a:solidFill>
              </a:rPr>
              <a:t>Context</a:t>
            </a:r>
            <a:endParaRPr lang="nl-NL" sz="1200" dirty="0">
              <a:solidFill>
                <a:prstClr val="white"/>
              </a:solidFill>
            </a:endParaRPr>
          </a:p>
        </p:txBody>
      </p:sp>
      <p:sp>
        <p:nvSpPr>
          <p:cNvPr id="51" name="Down Arrow 50"/>
          <p:cNvSpPr/>
          <p:nvPr/>
        </p:nvSpPr>
        <p:spPr>
          <a:xfrm rot="16200000">
            <a:off x="5318268" y="2676293"/>
            <a:ext cx="1118043" cy="896078"/>
          </a:xfrm>
          <a:prstGeom prst="downArrow">
            <a:avLst>
              <a:gd name="adj1" fmla="val 81461"/>
              <a:gd name="adj2" fmla="val 50000"/>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nl-NL" sz="1200" dirty="0" smtClean="0">
                <a:solidFill>
                  <a:prstClr val="white"/>
                </a:solidFill>
              </a:rPr>
              <a:t>Context</a:t>
            </a:r>
            <a:endParaRPr lang="nl-NL" sz="1200" dirty="0">
              <a:solidFill>
                <a:prstClr val="white"/>
              </a:solidFill>
            </a:endParaRPr>
          </a:p>
        </p:txBody>
      </p:sp>
      <p:sp>
        <p:nvSpPr>
          <p:cNvPr id="22" name="Text Box 13"/>
          <p:cNvSpPr txBox="1">
            <a:spLocks noChangeArrowheads="1"/>
          </p:cNvSpPr>
          <p:nvPr/>
        </p:nvSpPr>
        <p:spPr bwMode="auto">
          <a:xfrm>
            <a:off x="34925" y="92075"/>
            <a:ext cx="820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pPr>
            <a:r>
              <a:rPr lang="nl-NL" dirty="0" smtClean="0">
                <a:solidFill>
                  <a:srgbClr val="000066"/>
                </a:solidFill>
                <a:latin typeface="Trebuchet MS" charset="0"/>
              </a:rPr>
              <a:t>More </a:t>
            </a:r>
            <a:r>
              <a:rPr lang="nl-NL" dirty="0" err="1" smtClean="0">
                <a:solidFill>
                  <a:srgbClr val="000066"/>
                </a:solidFill>
                <a:latin typeface="Trebuchet MS" charset="0"/>
              </a:rPr>
              <a:t>with</a:t>
            </a:r>
            <a:r>
              <a:rPr lang="nl-NL" dirty="0" smtClean="0">
                <a:solidFill>
                  <a:srgbClr val="000066"/>
                </a:solidFill>
                <a:latin typeface="Trebuchet MS" charset="0"/>
              </a:rPr>
              <a:t> </a:t>
            </a:r>
            <a:r>
              <a:rPr lang="nl-NL" dirty="0" err="1" smtClean="0">
                <a:solidFill>
                  <a:srgbClr val="000066"/>
                </a:solidFill>
                <a:latin typeface="Trebuchet MS" charset="0"/>
              </a:rPr>
              <a:t>less</a:t>
            </a:r>
            <a:r>
              <a:rPr lang="nl-NL" dirty="0" smtClean="0">
                <a:solidFill>
                  <a:srgbClr val="000066"/>
                </a:solidFill>
                <a:latin typeface="Trebuchet MS" charset="0"/>
              </a:rPr>
              <a:t>: </a:t>
            </a:r>
            <a:r>
              <a:rPr lang="nl-NL" dirty="0" err="1" smtClean="0">
                <a:solidFill>
                  <a:srgbClr val="000066"/>
                </a:solidFill>
                <a:latin typeface="Trebuchet MS" charset="0"/>
              </a:rPr>
              <a:t>Sustainable</a:t>
            </a:r>
            <a:r>
              <a:rPr lang="nl-NL" dirty="0" smtClean="0">
                <a:solidFill>
                  <a:srgbClr val="000066"/>
                </a:solidFill>
                <a:latin typeface="Trebuchet MS" charset="0"/>
              </a:rPr>
              <a:t> </a:t>
            </a:r>
            <a:r>
              <a:rPr lang="nl-NL" dirty="0" err="1" smtClean="0">
                <a:solidFill>
                  <a:srgbClr val="000066"/>
                </a:solidFill>
                <a:latin typeface="Trebuchet MS" charset="0"/>
              </a:rPr>
              <a:t>Intensification</a:t>
            </a:r>
            <a:endParaRPr lang="nl-NL" dirty="0">
              <a:solidFill>
                <a:srgbClr val="000066"/>
              </a:solidFill>
              <a:latin typeface="Trebuchet MS" charset="0"/>
            </a:endParaRPr>
          </a:p>
        </p:txBody>
      </p:sp>
      <p:sp>
        <p:nvSpPr>
          <p:cNvPr id="2" name="ZoneTexte 1"/>
          <p:cNvSpPr txBox="1"/>
          <p:nvPr/>
        </p:nvSpPr>
        <p:spPr>
          <a:xfrm>
            <a:off x="971600" y="6444044"/>
            <a:ext cx="8136904" cy="369332"/>
          </a:xfrm>
          <a:prstGeom prst="rect">
            <a:avLst/>
          </a:prstGeom>
          <a:noFill/>
        </p:spPr>
        <p:txBody>
          <a:bodyPr wrap="square" rtlCol="0">
            <a:spAutoFit/>
          </a:bodyPr>
          <a:lstStyle/>
          <a:p>
            <a:pPr algn="r" defTabSz="457200" fontAlgn="auto">
              <a:spcBef>
                <a:spcPts val="0"/>
              </a:spcBef>
              <a:spcAft>
                <a:spcPts val="0"/>
              </a:spcAft>
            </a:pPr>
            <a:r>
              <a:rPr lang="nl-NL" i="1" dirty="0" err="1" smtClean="0">
                <a:solidFill>
                  <a:prstClr val="black"/>
                </a:solidFill>
                <a:latin typeface="Calibri"/>
              </a:rPr>
              <a:t>Towards</a:t>
            </a:r>
            <a:r>
              <a:rPr lang="nl-NL" i="1" dirty="0" smtClean="0">
                <a:solidFill>
                  <a:prstClr val="black"/>
                </a:solidFill>
                <a:latin typeface="Calibri"/>
              </a:rPr>
              <a:t> </a:t>
            </a:r>
            <a:r>
              <a:rPr lang="nl-NL" i="1" dirty="0" err="1" smtClean="0">
                <a:solidFill>
                  <a:prstClr val="black"/>
                </a:solidFill>
                <a:latin typeface="Calibri"/>
              </a:rPr>
              <a:t>an</a:t>
            </a:r>
            <a:r>
              <a:rPr lang="nl-NL" i="1" dirty="0" smtClean="0">
                <a:solidFill>
                  <a:prstClr val="black"/>
                </a:solidFill>
                <a:latin typeface="Calibri"/>
              </a:rPr>
              <a:t> </a:t>
            </a:r>
            <a:r>
              <a:rPr lang="nl-NL" i="1" dirty="0" err="1" smtClean="0">
                <a:solidFill>
                  <a:prstClr val="black"/>
                </a:solidFill>
                <a:latin typeface="Calibri"/>
              </a:rPr>
              <a:t>ecological</a:t>
            </a:r>
            <a:r>
              <a:rPr lang="nl-NL" i="1" dirty="0" smtClean="0">
                <a:solidFill>
                  <a:prstClr val="black"/>
                </a:solidFill>
                <a:latin typeface="Calibri"/>
              </a:rPr>
              <a:t> </a:t>
            </a:r>
            <a:r>
              <a:rPr lang="nl-NL" i="1" dirty="0" err="1" smtClean="0">
                <a:solidFill>
                  <a:prstClr val="black"/>
                </a:solidFill>
                <a:latin typeface="Calibri"/>
              </a:rPr>
              <a:t>intensification</a:t>
            </a:r>
            <a:r>
              <a:rPr lang="nl-NL" i="1" dirty="0" smtClean="0">
                <a:solidFill>
                  <a:prstClr val="black"/>
                </a:solidFill>
                <a:latin typeface="Calibri"/>
              </a:rPr>
              <a:t> of </a:t>
            </a:r>
            <a:r>
              <a:rPr lang="nl-NL" i="1" dirty="0" err="1" smtClean="0">
                <a:solidFill>
                  <a:prstClr val="black"/>
                </a:solidFill>
                <a:latin typeface="Calibri"/>
              </a:rPr>
              <a:t>world</a:t>
            </a:r>
            <a:r>
              <a:rPr lang="nl-NL" i="1" dirty="0" smtClean="0">
                <a:solidFill>
                  <a:prstClr val="black"/>
                </a:solidFill>
                <a:latin typeface="Calibri"/>
              </a:rPr>
              <a:t> </a:t>
            </a:r>
            <a:r>
              <a:rPr lang="nl-NL" i="1" dirty="0" err="1" smtClean="0">
                <a:solidFill>
                  <a:prstClr val="black"/>
                </a:solidFill>
                <a:latin typeface="Calibri"/>
              </a:rPr>
              <a:t>agriculture</a:t>
            </a:r>
            <a:r>
              <a:rPr lang="nl-NL" i="1" dirty="0" smtClean="0">
                <a:solidFill>
                  <a:prstClr val="black"/>
                </a:solidFill>
                <a:latin typeface="Calibri"/>
              </a:rPr>
              <a:t> - Tittonell (2013)</a:t>
            </a:r>
            <a:endParaRPr lang="nl-NL" i="1" dirty="0">
              <a:solidFill>
                <a:prstClr val="black"/>
              </a:solidFill>
              <a:latin typeface="Calibri"/>
            </a:endParaRPr>
          </a:p>
        </p:txBody>
      </p:sp>
    </p:spTree>
    <p:extLst>
      <p:ext uri="{BB962C8B-B14F-4D97-AF65-F5344CB8AC3E}">
        <p14:creationId xmlns:p14="http://schemas.microsoft.com/office/powerpoint/2010/main" val="2317691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1000" fill="hold"/>
                                        <p:tgtEl>
                                          <p:spTgt spid="31"/>
                                        </p:tgtEl>
                                        <p:attrNameLst>
                                          <p:attrName>ppt_w</p:attrName>
                                        </p:attrNameLst>
                                      </p:cBhvr>
                                      <p:tavLst>
                                        <p:tav tm="0">
                                          <p:val>
                                            <p:strVal val="#ppt_w*0.70"/>
                                          </p:val>
                                        </p:tav>
                                        <p:tav tm="100000">
                                          <p:val>
                                            <p:strVal val="#ppt_w"/>
                                          </p:val>
                                        </p:tav>
                                      </p:tavLst>
                                    </p:anim>
                                    <p:anim calcmode="lin" valueType="num">
                                      <p:cBhvr>
                                        <p:cTn id="41" dur="1000" fill="hold"/>
                                        <p:tgtEl>
                                          <p:spTgt spid="31"/>
                                        </p:tgtEl>
                                        <p:attrNameLst>
                                          <p:attrName>ppt_h</p:attrName>
                                        </p:attrNameLst>
                                      </p:cBhvr>
                                      <p:tavLst>
                                        <p:tav tm="0">
                                          <p:val>
                                            <p:strVal val="#ppt_h"/>
                                          </p:val>
                                        </p:tav>
                                        <p:tav tm="100000">
                                          <p:val>
                                            <p:strVal val="#ppt_h"/>
                                          </p:val>
                                        </p:tav>
                                      </p:tavLst>
                                    </p:anim>
                                    <p:animEffect transition="in" filter="fade">
                                      <p:cBhvr>
                                        <p:cTn id="42" dur="1000"/>
                                        <p:tgtEl>
                                          <p:spTgt spid="31"/>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1000" fill="hold"/>
                                        <p:tgtEl>
                                          <p:spTgt spid="37"/>
                                        </p:tgtEl>
                                        <p:attrNameLst>
                                          <p:attrName>ppt_w</p:attrName>
                                        </p:attrNameLst>
                                      </p:cBhvr>
                                      <p:tavLst>
                                        <p:tav tm="0">
                                          <p:val>
                                            <p:strVal val="#ppt_w*0.70"/>
                                          </p:val>
                                        </p:tav>
                                        <p:tav tm="100000">
                                          <p:val>
                                            <p:strVal val="#ppt_w"/>
                                          </p:val>
                                        </p:tav>
                                      </p:tavLst>
                                    </p:anim>
                                    <p:anim calcmode="lin" valueType="num">
                                      <p:cBhvr>
                                        <p:cTn id="46" dur="1000" fill="hold"/>
                                        <p:tgtEl>
                                          <p:spTgt spid="37"/>
                                        </p:tgtEl>
                                        <p:attrNameLst>
                                          <p:attrName>ppt_h</p:attrName>
                                        </p:attrNameLst>
                                      </p:cBhvr>
                                      <p:tavLst>
                                        <p:tav tm="0">
                                          <p:val>
                                            <p:strVal val="#ppt_h"/>
                                          </p:val>
                                        </p:tav>
                                        <p:tav tm="100000">
                                          <p:val>
                                            <p:strVal val="#ppt_h"/>
                                          </p:val>
                                        </p:tav>
                                      </p:tavLst>
                                    </p:anim>
                                    <p:animEffect transition="in" filter="fade">
                                      <p:cBhvr>
                                        <p:cTn id="4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1" grpId="0" animBg="1"/>
      <p:bldP spid="37" grpId="0" animBg="1"/>
      <p:bldP spid="42" grpId="0"/>
      <p:bldP spid="41" grpId="0" animBg="1"/>
      <p:bldP spid="47"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6" name="Picture 18" descr="transpare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60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nl-NL" sz="3000" kern="1200" dirty="0" smtClean="0">
                <a:solidFill>
                  <a:srgbClr val="005172"/>
                </a:solidFill>
                <a:effectLst/>
                <a:latin typeface="Verdana"/>
              </a:rPr>
              <a:t>Global </a:t>
            </a:r>
            <a:r>
              <a:rPr lang="nl-NL" sz="3000" kern="1200" dirty="0" err="1" smtClean="0">
                <a:solidFill>
                  <a:srgbClr val="005172"/>
                </a:solidFill>
                <a:effectLst/>
                <a:latin typeface="Verdana"/>
              </a:rPr>
              <a:t>challenges</a:t>
            </a:r>
            <a:endParaRPr lang="nl-NL" dirty="0"/>
          </a:p>
        </p:txBody>
      </p:sp>
      <p:sp>
        <p:nvSpPr>
          <p:cNvPr id="48144" name="Oval 16"/>
          <p:cNvSpPr>
            <a:spLocks noChangeArrowheads="1"/>
          </p:cNvSpPr>
          <p:nvPr/>
        </p:nvSpPr>
        <p:spPr bwMode="auto">
          <a:xfrm>
            <a:off x="2474119" y="1407553"/>
            <a:ext cx="4281488" cy="4121150"/>
          </a:xfrm>
          <a:prstGeom prst="ellipse">
            <a:avLst/>
          </a:prstGeom>
          <a:gradFill flip="none" rotWithShape="1">
            <a:gsLst>
              <a:gs pos="0">
                <a:schemeClr val="hlink"/>
              </a:gs>
              <a:gs pos="50000">
                <a:srgbClr val="00274A"/>
              </a:gs>
              <a:gs pos="100000">
                <a:schemeClr val="hlink"/>
              </a:gs>
            </a:gsLst>
            <a:path path="circle">
              <a:fillToRect l="50000" t="50000" r="50000" b="50000"/>
            </a:path>
            <a:tileRect/>
          </a:gradFill>
          <a:ln>
            <a:noFill/>
          </a:ln>
          <a:effectLst>
            <a:outerShdw dist="35921" dir="2700000" algn="ctr" rotWithShape="0">
              <a:srgbClr val="808080"/>
            </a:outerShdw>
            <a:reflection blurRad="6350" stA="52000" endA="300" endPos="35000" dir="5400000" sy="-100000" algn="bl" rotWithShape="0"/>
            <a:softEdge rad="127000"/>
          </a:effectLst>
          <a:extLs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398352" name="Text Box 16"/>
          <p:cNvSpPr txBox="1">
            <a:spLocks noChangeArrowheads="1"/>
          </p:cNvSpPr>
          <p:nvPr/>
        </p:nvSpPr>
        <p:spPr bwMode="auto">
          <a:xfrm>
            <a:off x="223838" y="5330265"/>
            <a:ext cx="2465574" cy="396875"/>
          </a:xfrm>
          <a:prstGeom prst="rect">
            <a:avLst/>
          </a:prstGeom>
          <a:ln/>
          <a:extLst/>
        </p:spPr>
        <p:style>
          <a:lnRef idx="0">
            <a:schemeClr val="accent5"/>
          </a:lnRef>
          <a:fillRef idx="3">
            <a:schemeClr val="accent5"/>
          </a:fillRef>
          <a:effectRef idx="3">
            <a:schemeClr val="accent5"/>
          </a:effectRef>
          <a:fontRef idx="minor">
            <a:schemeClr val="lt1"/>
          </a:fontRef>
        </p:style>
        <p:txBody>
          <a:bodyPr wrap="square">
            <a:spAutoFit/>
          </a:bodyPr>
          <a:lstStyle>
            <a:defPPr>
              <a:defRPr lang="nl-NL"/>
            </a:defPPr>
            <a:lvl1pPr fontAlgn="auto">
              <a:spcBef>
                <a:spcPts val="0"/>
              </a:spcBef>
              <a:spcAft>
                <a:spcPts val="0"/>
              </a:spcAft>
              <a:defRPr sz="2000">
                <a:solidFill>
                  <a:srgbClr val="FFFFFF"/>
                </a:solidFill>
                <a:latin typeface="News Gothic"/>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dirty="0"/>
              <a:t>Food and health</a:t>
            </a:r>
          </a:p>
        </p:txBody>
      </p:sp>
      <p:sp>
        <p:nvSpPr>
          <p:cNvPr id="398348" name="Text Box 12"/>
          <p:cNvSpPr txBox="1">
            <a:spLocks noChangeArrowheads="1"/>
          </p:cNvSpPr>
          <p:nvPr/>
        </p:nvSpPr>
        <p:spPr bwMode="auto">
          <a:xfrm>
            <a:off x="223837" y="2481919"/>
            <a:ext cx="2160588" cy="396875"/>
          </a:xfrm>
          <a:prstGeom prst="rect">
            <a:avLst/>
          </a:prstGeom>
          <a:ln/>
          <a:extLst/>
        </p:spPr>
        <p:style>
          <a:lnRef idx="0">
            <a:schemeClr val="accent5"/>
          </a:lnRef>
          <a:fillRef idx="3">
            <a:schemeClr val="accent5"/>
          </a:fillRef>
          <a:effectRef idx="3">
            <a:schemeClr val="accent5"/>
          </a:effectRef>
          <a:fontRef idx="minor">
            <a:schemeClr val="lt1"/>
          </a:fontRef>
        </p:style>
        <p:txBody>
          <a:bodyPr>
            <a:spAutoFit/>
          </a:bodyPr>
          <a:lstStyle>
            <a:defPPr>
              <a:defRPr lang="nl-NL"/>
            </a:defPPr>
            <a:lvl1pPr fontAlgn="auto">
              <a:spcBef>
                <a:spcPts val="0"/>
              </a:spcBef>
              <a:spcAft>
                <a:spcPts val="0"/>
              </a:spcAft>
              <a:defRPr sz="2000">
                <a:solidFill>
                  <a:srgbClr val="FFFFFF"/>
                </a:solidFill>
                <a:latin typeface="News Gothic"/>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dirty="0"/>
              <a:t>Food security</a:t>
            </a:r>
          </a:p>
        </p:txBody>
      </p:sp>
      <p:sp>
        <p:nvSpPr>
          <p:cNvPr id="398351" name="Text Box 15"/>
          <p:cNvSpPr txBox="1">
            <a:spLocks noChangeArrowheads="1"/>
          </p:cNvSpPr>
          <p:nvPr/>
        </p:nvSpPr>
        <p:spPr bwMode="auto">
          <a:xfrm>
            <a:off x="5351463" y="6024003"/>
            <a:ext cx="2808288" cy="396875"/>
          </a:xfrm>
          <a:prstGeom prst="rect">
            <a:avLst/>
          </a:prstGeom>
          <a:ln/>
          <a:extLst/>
        </p:spPr>
        <p:style>
          <a:lnRef idx="0">
            <a:schemeClr val="accent5"/>
          </a:lnRef>
          <a:fillRef idx="3">
            <a:schemeClr val="accent5"/>
          </a:fillRef>
          <a:effectRef idx="3">
            <a:schemeClr val="accent5"/>
          </a:effectRef>
          <a:fontRef idx="minor">
            <a:schemeClr val="lt1"/>
          </a:fontRef>
        </p:style>
        <p:txBody>
          <a:bodyPr>
            <a:spAutoFit/>
          </a:bodyPr>
          <a:lstStyle>
            <a:defPPr>
              <a:defRPr lang="nl-NL"/>
            </a:defPPr>
            <a:lvl1pPr fontAlgn="auto">
              <a:spcBef>
                <a:spcPts val="0"/>
              </a:spcBef>
              <a:spcAft>
                <a:spcPts val="0"/>
              </a:spcAft>
              <a:defRPr sz="2000">
                <a:solidFill>
                  <a:srgbClr val="FFFFFF"/>
                </a:solidFill>
                <a:latin typeface="News Gothic"/>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r"/>
            <a:r>
              <a:rPr lang="en-US" dirty="0" err="1"/>
              <a:t>Biobased</a:t>
            </a:r>
            <a:r>
              <a:rPr lang="en-US" dirty="0"/>
              <a:t> Economy</a:t>
            </a:r>
          </a:p>
        </p:txBody>
      </p:sp>
      <p:sp>
        <p:nvSpPr>
          <p:cNvPr id="15" name="Text Box 15"/>
          <p:cNvSpPr txBox="1">
            <a:spLocks noChangeArrowheads="1"/>
          </p:cNvSpPr>
          <p:nvPr/>
        </p:nvSpPr>
        <p:spPr bwMode="auto">
          <a:xfrm>
            <a:off x="7040749" y="4079315"/>
            <a:ext cx="1968779" cy="396875"/>
          </a:xfrm>
          <a:prstGeom prst="rect">
            <a:avLst/>
          </a:prstGeom>
          <a:ln/>
          <a:extLst/>
        </p:spPr>
        <p:style>
          <a:lnRef idx="0">
            <a:schemeClr val="accent5"/>
          </a:lnRef>
          <a:fillRef idx="3">
            <a:schemeClr val="accent5"/>
          </a:fillRef>
          <a:effectRef idx="3">
            <a:schemeClr val="accent5"/>
          </a:effectRef>
          <a:fontRef idx="minor">
            <a:schemeClr val="lt1"/>
          </a:fontRef>
        </p:style>
        <p:txBody>
          <a:bodyPr wrap="square">
            <a:spAutoFit/>
          </a:bodyPr>
          <a:lstStyle>
            <a:defPPr>
              <a:defRPr lang="nl-NL"/>
            </a:defPPr>
            <a:lvl1pPr fontAlgn="auto">
              <a:spcBef>
                <a:spcPts val="0"/>
              </a:spcBef>
              <a:spcAft>
                <a:spcPts val="0"/>
              </a:spcAft>
              <a:defRPr sz="2000">
                <a:solidFill>
                  <a:srgbClr val="FFFFFF"/>
                </a:solidFill>
                <a:latin typeface="News Gothic"/>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r"/>
            <a:r>
              <a:rPr lang="en-US" dirty="0"/>
              <a:t>Biodiversity</a:t>
            </a:r>
          </a:p>
        </p:txBody>
      </p:sp>
      <p:sp>
        <p:nvSpPr>
          <p:cNvPr id="398349" name="Text Box 13"/>
          <p:cNvSpPr txBox="1">
            <a:spLocks noChangeArrowheads="1"/>
          </p:cNvSpPr>
          <p:nvPr/>
        </p:nvSpPr>
        <p:spPr bwMode="auto">
          <a:xfrm>
            <a:off x="5351463" y="1884776"/>
            <a:ext cx="2449513" cy="396875"/>
          </a:xfrm>
          <a:prstGeom prst="rect">
            <a:avLst/>
          </a:prstGeom>
          <a:ln/>
          <a:extLst/>
        </p:spPr>
        <p:style>
          <a:lnRef idx="0">
            <a:schemeClr val="accent5"/>
          </a:lnRef>
          <a:fillRef idx="3">
            <a:schemeClr val="accent5"/>
          </a:fillRef>
          <a:effectRef idx="3">
            <a:schemeClr val="accent5"/>
          </a:effectRef>
          <a:fontRef idx="minor">
            <a:schemeClr val="lt1"/>
          </a:fontRef>
        </p:style>
        <p:txBody>
          <a:bodyPr>
            <a:spAutoFit/>
          </a:bodyPr>
          <a:lstStyle/>
          <a:p>
            <a:pPr algn="r" fontAlgn="auto">
              <a:spcBef>
                <a:spcPts val="0"/>
              </a:spcBef>
              <a:spcAft>
                <a:spcPts val="0"/>
              </a:spcAft>
              <a:defRPr/>
            </a:pPr>
            <a:r>
              <a:rPr lang="en-US" sz="2000" dirty="0">
                <a:solidFill>
                  <a:srgbClr val="FFFFFF"/>
                </a:solidFill>
                <a:latin typeface="News Gothic"/>
                <a:cs typeface="+mn-cs"/>
              </a:rPr>
              <a:t>Climate change</a:t>
            </a:r>
          </a:p>
        </p:txBody>
      </p:sp>
      <p:sp>
        <p:nvSpPr>
          <p:cNvPr id="48133" name="Text Box 6"/>
          <p:cNvSpPr txBox="1">
            <a:spLocks noChangeArrowheads="1"/>
          </p:cNvSpPr>
          <p:nvPr/>
        </p:nvSpPr>
        <p:spPr bwMode="auto">
          <a:xfrm>
            <a:off x="3550444" y="3179203"/>
            <a:ext cx="24495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r>
              <a:rPr lang="en-US" sz="3200" i="1" dirty="0" err="1" smtClean="0">
                <a:solidFill>
                  <a:schemeClr val="bg1"/>
                </a:solidFill>
                <a:latin typeface="News Gothic" pitchFamily="34" charset="0"/>
              </a:rPr>
              <a:t>Agri</a:t>
            </a:r>
            <a:r>
              <a:rPr lang="en-US" sz="3200" i="1" dirty="0" smtClean="0">
                <a:solidFill>
                  <a:schemeClr val="bg1"/>
                </a:solidFill>
                <a:latin typeface="News Gothic" pitchFamily="34" charset="0"/>
              </a:rPr>
              <a:t>-food</a:t>
            </a:r>
            <a:endParaRPr lang="en-US" sz="3200" i="1" dirty="0">
              <a:solidFill>
                <a:schemeClr val="bg1"/>
              </a:solidFill>
              <a:latin typeface="News Gothic" pitchFamily="34" charset="0"/>
            </a:endParaRPr>
          </a:p>
        </p:txBody>
      </p:sp>
      <p:pic>
        <p:nvPicPr>
          <p:cNvPr id="48136" name="Picture 10" descr="r194556_7379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6138" y="2460065"/>
            <a:ext cx="2159000" cy="201612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8137" name="Picture 11" descr="buc861_biofuel_mai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27454" y="4404753"/>
            <a:ext cx="2159000" cy="201612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8135" name="Picture 8" descr="desertification_ma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27454" y="265526"/>
            <a:ext cx="2159000" cy="201612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Picture Placeholder 3"/>
          <p:cNvPicPr>
            <a:picLocks noChangeAspect="1"/>
          </p:cNvPicPr>
          <p:nvPr/>
        </p:nvPicPr>
        <p:blipFill>
          <a:blip r:embed="rId8" cstate="print">
            <a:extLst>
              <a:ext uri="{28A0092B-C50C-407E-A947-70E740481C1C}">
                <a14:useLocalDpi xmlns:a14="http://schemas.microsoft.com/office/drawing/2010/main" val="0"/>
              </a:ext>
            </a:extLst>
          </a:blip>
          <a:srcRect l="12656" r="12656"/>
          <a:stretch>
            <a:fillRect/>
          </a:stretch>
        </p:blipFill>
        <p:spPr>
          <a:xfrm>
            <a:off x="1685692" y="3719700"/>
            <a:ext cx="2007440" cy="2007440"/>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Placeholder 9"/>
          <p:cNvPicPr>
            <a:picLocks noChangeAspect="1"/>
          </p:cNvPicPr>
          <p:nvPr/>
        </p:nvPicPr>
        <p:blipFill>
          <a:blip r:embed="rId9" cstate="print">
            <a:extLst>
              <a:ext uri="{28A0092B-C50C-407E-A947-70E740481C1C}">
                <a14:useLocalDpi xmlns:a14="http://schemas.microsoft.com/office/drawing/2010/main" val="0"/>
              </a:ext>
            </a:extLst>
          </a:blip>
          <a:srcRect l="16875" r="16875"/>
          <a:stretch>
            <a:fillRect/>
          </a:stretch>
        </p:blipFill>
        <p:spPr>
          <a:xfrm>
            <a:off x="1422097" y="774750"/>
            <a:ext cx="2104044" cy="2104044"/>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1439350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41"/>
          <p:cNvGrpSpPr>
            <a:grpSpLocks/>
          </p:cNvGrpSpPr>
          <p:nvPr>
            <p:custDataLst>
              <p:tags r:id="rId1"/>
            </p:custDataLst>
          </p:nvPr>
        </p:nvGrpSpPr>
        <p:grpSpPr bwMode="auto">
          <a:xfrm>
            <a:off x="527538" y="1636713"/>
            <a:ext cx="6584462" cy="768350"/>
            <a:chOff x="457200" y="2432785"/>
            <a:chExt cx="6775807" cy="824119"/>
          </a:xfrm>
        </p:grpSpPr>
        <p:sp>
          <p:nvSpPr>
            <p:cNvPr id="99364" name="AutoShape 2"/>
            <p:cNvSpPr>
              <a:spLocks noChangeArrowheads="1"/>
            </p:cNvSpPr>
            <p:nvPr/>
          </p:nvSpPr>
          <p:spPr bwMode="gray">
            <a:xfrm>
              <a:off x="457200" y="2432787"/>
              <a:ext cx="1776972" cy="824117"/>
            </a:xfrm>
            <a:prstGeom prst="homePlate">
              <a:avLst>
                <a:gd name="adj" fmla="val 28650"/>
              </a:avLst>
            </a:prstGeom>
            <a:solidFill>
              <a:schemeClr val="tx2"/>
            </a:solidFill>
            <a:ln w="9525" algn="ctr">
              <a:noFill/>
              <a:miter lim="800000"/>
              <a:headEnd/>
              <a:tailEnd/>
            </a:ln>
          </p:spPr>
          <p:txBody>
            <a:bodyPr lIns="182880" tIns="91440" bIns="91440" anchor="ctr"/>
            <a:lstStyle/>
            <a:p>
              <a:pPr algn="ctr" eaLnBrk="0" hangingPunct="0"/>
              <a:r>
                <a:rPr lang="en-GB" sz="1400" b="1">
                  <a:solidFill>
                    <a:srgbClr val="FFFFFF"/>
                  </a:solidFill>
                  <a:latin typeface="Cambria" pitchFamily="18" charset="0"/>
                  <a:cs typeface="Arial" charset="0"/>
                </a:rPr>
                <a:t>Primary</a:t>
              </a:r>
            </a:p>
            <a:p>
              <a:pPr algn="ctr" eaLnBrk="0" hangingPunct="0"/>
              <a:r>
                <a:rPr lang="en-GB" sz="1400" b="1">
                  <a:solidFill>
                    <a:srgbClr val="FFFFFF"/>
                  </a:solidFill>
                  <a:latin typeface="Cambria" pitchFamily="18" charset="0"/>
                  <a:cs typeface="Arial" charset="0"/>
                </a:rPr>
                <a:t>production</a:t>
              </a:r>
            </a:p>
          </p:txBody>
        </p:sp>
        <p:sp>
          <p:nvSpPr>
            <p:cNvPr id="99365" name="AutoShape 3"/>
            <p:cNvSpPr>
              <a:spLocks noChangeArrowheads="1"/>
            </p:cNvSpPr>
            <p:nvPr/>
          </p:nvSpPr>
          <p:spPr bwMode="gray">
            <a:xfrm>
              <a:off x="2123479" y="2432785"/>
              <a:ext cx="1778149" cy="824117"/>
            </a:xfrm>
            <a:prstGeom prst="chevron">
              <a:avLst>
                <a:gd name="adj" fmla="val 28669"/>
              </a:avLst>
            </a:prstGeom>
            <a:solidFill>
              <a:schemeClr val="tx2"/>
            </a:solidFill>
            <a:ln w="9525" algn="ctr">
              <a:noFill/>
              <a:miter lim="800000"/>
              <a:headEnd/>
              <a:tailEnd/>
            </a:ln>
          </p:spPr>
          <p:txBody>
            <a:bodyPr lIns="182880" tIns="91440" bIns="91440" anchor="ctr"/>
            <a:lstStyle/>
            <a:p>
              <a:pPr algn="ctr" eaLnBrk="0" hangingPunct="0"/>
              <a:r>
                <a:rPr lang="en-GB" sz="1400" b="1">
                  <a:solidFill>
                    <a:srgbClr val="FFFFFF"/>
                  </a:solidFill>
                  <a:latin typeface="Cambria" pitchFamily="18" charset="0"/>
                  <a:cs typeface="Arial" charset="0"/>
                </a:rPr>
                <a:t>Processing</a:t>
              </a:r>
            </a:p>
          </p:txBody>
        </p:sp>
        <p:sp>
          <p:nvSpPr>
            <p:cNvPr id="99366" name="AutoShape 4"/>
            <p:cNvSpPr>
              <a:spLocks noChangeArrowheads="1"/>
            </p:cNvSpPr>
            <p:nvPr/>
          </p:nvSpPr>
          <p:spPr bwMode="gray">
            <a:xfrm>
              <a:off x="3788580" y="2432785"/>
              <a:ext cx="1778149" cy="824117"/>
            </a:xfrm>
            <a:prstGeom prst="chevron">
              <a:avLst>
                <a:gd name="adj" fmla="val 28669"/>
              </a:avLst>
            </a:prstGeom>
            <a:solidFill>
              <a:schemeClr val="tx2"/>
            </a:solidFill>
            <a:ln w="9525" algn="ctr">
              <a:noFill/>
              <a:miter lim="800000"/>
              <a:headEnd/>
              <a:tailEnd/>
            </a:ln>
          </p:spPr>
          <p:txBody>
            <a:bodyPr lIns="182880" tIns="91440" bIns="91440" anchor="ctr"/>
            <a:lstStyle/>
            <a:p>
              <a:pPr algn="ctr" eaLnBrk="0" hangingPunct="0"/>
              <a:r>
                <a:rPr lang="en-GB" sz="1400" b="1" dirty="0">
                  <a:solidFill>
                    <a:srgbClr val="FFFFFF"/>
                  </a:solidFill>
                  <a:latin typeface="Cambria" pitchFamily="18" charset="0"/>
                  <a:cs typeface="Arial" charset="0"/>
                </a:rPr>
                <a:t>Distribution</a:t>
              </a:r>
            </a:p>
          </p:txBody>
        </p:sp>
        <p:sp>
          <p:nvSpPr>
            <p:cNvPr id="99367" name="AutoShape 5"/>
            <p:cNvSpPr>
              <a:spLocks noChangeArrowheads="1"/>
            </p:cNvSpPr>
            <p:nvPr/>
          </p:nvSpPr>
          <p:spPr bwMode="gray">
            <a:xfrm>
              <a:off x="5456036" y="2432785"/>
              <a:ext cx="1776971" cy="824117"/>
            </a:xfrm>
            <a:prstGeom prst="chevron">
              <a:avLst>
                <a:gd name="adj" fmla="val 28650"/>
              </a:avLst>
            </a:prstGeom>
            <a:solidFill>
              <a:schemeClr val="tx2"/>
            </a:solidFill>
            <a:ln w="9525" algn="ctr">
              <a:noFill/>
              <a:miter lim="800000"/>
              <a:headEnd/>
              <a:tailEnd/>
            </a:ln>
          </p:spPr>
          <p:txBody>
            <a:bodyPr lIns="108000" tIns="91440" rIns="36000" bIns="91440" anchor="ctr"/>
            <a:lstStyle/>
            <a:p>
              <a:pPr algn="ctr" eaLnBrk="0" hangingPunct="0"/>
              <a:r>
                <a:rPr lang="en-GB" sz="1400" b="1" dirty="0">
                  <a:solidFill>
                    <a:srgbClr val="FFFFFF"/>
                  </a:solidFill>
                  <a:latin typeface="Cambria" pitchFamily="18" charset="0"/>
                  <a:cs typeface="Arial" charset="0"/>
                </a:rPr>
                <a:t>Retail/Hotel &amp; catering</a:t>
              </a:r>
            </a:p>
          </p:txBody>
        </p:sp>
      </p:grpSp>
      <p:sp>
        <p:nvSpPr>
          <p:cNvPr id="99330" name="AutoShape 4"/>
          <p:cNvSpPr>
            <a:spLocks noChangeArrowheads="1"/>
          </p:cNvSpPr>
          <p:nvPr>
            <p:custDataLst>
              <p:tags r:id="rId2"/>
            </p:custDataLst>
          </p:nvPr>
        </p:nvSpPr>
        <p:spPr bwMode="gray">
          <a:xfrm rot="10800000">
            <a:off x="7592160" y="2977476"/>
            <a:ext cx="964223" cy="204787"/>
          </a:xfrm>
          <a:prstGeom prst="triangle">
            <a:avLst>
              <a:gd name="adj" fmla="val 50000"/>
            </a:avLst>
          </a:prstGeom>
          <a:solidFill>
            <a:srgbClr val="B2B2B2"/>
          </a:solidFill>
          <a:ln w="9525" algn="ctr">
            <a:solidFill>
              <a:srgbClr val="B2B2B2"/>
            </a:solidFill>
            <a:miter lim="800000"/>
            <a:headEnd/>
            <a:tailEnd/>
          </a:ln>
        </p:spPr>
        <p:txBody>
          <a:bodyPr rot="10800000" vert="eaVert" wrap="none" anchor="ctr"/>
          <a:lstStyle/>
          <a:p>
            <a:pPr algn="ctr"/>
            <a:endParaRPr lang="nl-NL" sz="1400" b="1" dirty="0">
              <a:solidFill>
                <a:srgbClr val="000000"/>
              </a:solidFill>
              <a:latin typeface="Cambria" pitchFamily="18" charset="0"/>
              <a:cs typeface="Arial" charset="0"/>
            </a:endParaRPr>
          </a:p>
        </p:txBody>
      </p:sp>
      <p:sp>
        <p:nvSpPr>
          <p:cNvPr id="19" name="Rectangle 18"/>
          <p:cNvSpPr/>
          <p:nvPr>
            <p:custDataLst>
              <p:tags r:id="rId3"/>
            </p:custDataLst>
          </p:nvPr>
        </p:nvSpPr>
        <p:spPr>
          <a:xfrm>
            <a:off x="7357697" y="3271160"/>
            <a:ext cx="1431680" cy="647700"/>
          </a:xfrm>
          <a:prstGeom prst="rect">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nchorCtr="1"/>
          <a:lstStyle/>
          <a:p>
            <a:pPr algn="ctr">
              <a:defRPr/>
            </a:pPr>
            <a:r>
              <a:rPr lang="nl-NL" sz="1400" b="1" dirty="0" err="1" smtClean="0">
                <a:solidFill>
                  <a:srgbClr val="FFFFFF"/>
                </a:solidFill>
                <a:latin typeface="Cambria" pitchFamily="18" charset="0"/>
                <a:cs typeface="Arial" charset="0"/>
              </a:rPr>
              <a:t>Healthy</a:t>
            </a:r>
            <a:r>
              <a:rPr lang="nl-NL" sz="1400" b="1" dirty="0" smtClean="0">
                <a:solidFill>
                  <a:srgbClr val="FFFFFF"/>
                </a:solidFill>
                <a:latin typeface="Cambria" pitchFamily="18" charset="0"/>
                <a:cs typeface="Arial" charset="0"/>
              </a:rPr>
              <a:t> food</a:t>
            </a:r>
            <a:endParaRPr lang="nl-NL" sz="1400" b="1" dirty="0">
              <a:solidFill>
                <a:srgbClr val="FFFFFF"/>
              </a:solidFill>
              <a:latin typeface="Cambria" pitchFamily="18" charset="0"/>
              <a:cs typeface="Arial" charset="0"/>
            </a:endParaRPr>
          </a:p>
        </p:txBody>
      </p:sp>
      <p:sp>
        <p:nvSpPr>
          <p:cNvPr id="21" name="Rectangle 3"/>
          <p:cNvSpPr>
            <a:spLocks noChangeArrowheads="1"/>
          </p:cNvSpPr>
          <p:nvPr>
            <p:custDataLst>
              <p:tags r:id="rId4"/>
            </p:custDataLst>
          </p:nvPr>
        </p:nvSpPr>
        <p:spPr bwMode="gray">
          <a:xfrm>
            <a:off x="7269774" y="661351"/>
            <a:ext cx="1608992" cy="553998"/>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tIns="91440" bIns="91440" anchor="b">
            <a:spAutoFit/>
          </a:bodyPr>
          <a:lstStyle/>
          <a:p>
            <a:pPr algn="ctr">
              <a:defRPr/>
            </a:pPr>
            <a:r>
              <a:rPr lang="nl-NL" sz="1200" b="1" dirty="0">
                <a:solidFill>
                  <a:srgbClr val="000000"/>
                </a:solidFill>
                <a:latin typeface="Cambria" pitchFamily="18" charset="0"/>
                <a:cs typeface="Arial" charset="0"/>
              </a:rPr>
              <a:t>The </a:t>
            </a:r>
            <a:r>
              <a:rPr lang="nl-NL" sz="1200" b="1" dirty="0" err="1">
                <a:solidFill>
                  <a:srgbClr val="000000"/>
                </a:solidFill>
                <a:latin typeface="Cambria" pitchFamily="18" charset="0"/>
                <a:cs typeface="Arial" charset="0"/>
              </a:rPr>
              <a:t>consumer</a:t>
            </a:r>
            <a:r>
              <a:rPr lang="nl-NL" sz="1200" b="1" dirty="0">
                <a:solidFill>
                  <a:srgbClr val="000000"/>
                </a:solidFill>
                <a:latin typeface="Cambria" pitchFamily="18" charset="0"/>
                <a:cs typeface="Arial" charset="0"/>
              </a:rPr>
              <a:t> wants...</a:t>
            </a:r>
          </a:p>
        </p:txBody>
      </p:sp>
      <p:sp>
        <p:nvSpPr>
          <p:cNvPr id="25" name="Rectangle 24"/>
          <p:cNvSpPr/>
          <p:nvPr>
            <p:custDataLst>
              <p:tags r:id="rId5"/>
            </p:custDataLst>
          </p:nvPr>
        </p:nvSpPr>
        <p:spPr>
          <a:xfrm>
            <a:off x="7357697" y="4022048"/>
            <a:ext cx="1431680" cy="647700"/>
          </a:xfrm>
          <a:prstGeom prst="rect">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nchorCtr="1"/>
          <a:lstStyle/>
          <a:p>
            <a:pPr algn="ctr">
              <a:defRPr/>
            </a:pPr>
            <a:r>
              <a:rPr lang="nl-NL" sz="1400" b="1" dirty="0" err="1" smtClean="0">
                <a:solidFill>
                  <a:srgbClr val="FFFFFF"/>
                </a:solidFill>
                <a:latin typeface="Cambria" pitchFamily="18" charset="0"/>
                <a:cs typeface="Arial" charset="0"/>
              </a:rPr>
              <a:t>Sustainable</a:t>
            </a:r>
            <a:r>
              <a:rPr lang="nl-NL" sz="1400" b="1" dirty="0" smtClean="0">
                <a:solidFill>
                  <a:srgbClr val="FFFFFF"/>
                </a:solidFill>
                <a:latin typeface="Cambria" pitchFamily="18" charset="0"/>
                <a:cs typeface="Arial" charset="0"/>
              </a:rPr>
              <a:t> food</a:t>
            </a:r>
            <a:endParaRPr lang="nl-NL" sz="1400" b="1" dirty="0">
              <a:solidFill>
                <a:srgbClr val="FFFFFF"/>
              </a:solidFill>
              <a:latin typeface="Cambria" pitchFamily="18" charset="0"/>
              <a:cs typeface="Arial" charset="0"/>
            </a:endParaRPr>
          </a:p>
        </p:txBody>
      </p:sp>
      <p:sp>
        <p:nvSpPr>
          <p:cNvPr id="99334" name="AutoShape 4"/>
          <p:cNvSpPr>
            <a:spLocks noChangeArrowheads="1"/>
          </p:cNvSpPr>
          <p:nvPr>
            <p:custDataLst>
              <p:tags r:id="rId6"/>
            </p:custDataLst>
          </p:nvPr>
        </p:nvSpPr>
        <p:spPr bwMode="gray">
          <a:xfrm rot="-5400000">
            <a:off x="5574018" y="4547083"/>
            <a:ext cx="2808288" cy="275492"/>
          </a:xfrm>
          <a:prstGeom prst="triangle">
            <a:avLst>
              <a:gd name="adj" fmla="val 50000"/>
            </a:avLst>
          </a:prstGeom>
          <a:solidFill>
            <a:srgbClr val="B2B2B2"/>
          </a:solidFill>
          <a:ln w="9525" algn="ctr">
            <a:solidFill>
              <a:srgbClr val="B2B2B2"/>
            </a:solidFill>
            <a:miter lim="800000"/>
            <a:headEnd/>
            <a:tailEnd/>
          </a:ln>
        </p:spPr>
        <p:txBody>
          <a:bodyPr rot="10800000" wrap="none" anchor="ctr"/>
          <a:lstStyle/>
          <a:p>
            <a:pPr algn="ctr"/>
            <a:endParaRPr lang="nl-NL" sz="1400" b="1" dirty="0">
              <a:solidFill>
                <a:srgbClr val="000000"/>
              </a:solidFill>
              <a:latin typeface="Cambria" pitchFamily="18" charset="0"/>
              <a:cs typeface="Arial" charset="0"/>
            </a:endParaRPr>
          </a:p>
        </p:txBody>
      </p:sp>
      <p:sp>
        <p:nvSpPr>
          <p:cNvPr id="99335" name="Rectangle 4"/>
          <p:cNvSpPr>
            <a:spLocks noChangeArrowheads="1"/>
          </p:cNvSpPr>
          <p:nvPr>
            <p:custDataLst>
              <p:tags r:id="rId7"/>
            </p:custDataLst>
          </p:nvPr>
        </p:nvSpPr>
        <p:spPr bwMode="gray">
          <a:xfrm>
            <a:off x="545123" y="3271160"/>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Improved</a:t>
            </a:r>
            <a:r>
              <a:rPr lang="nl-NL" sz="1000" b="1" dirty="0" smtClean="0">
                <a:solidFill>
                  <a:srgbClr val="000000"/>
                </a:solidFill>
                <a:latin typeface="Cambria" pitchFamily="18" charset="0"/>
                <a:cs typeface="Arial" charset="0"/>
              </a:rPr>
              <a:t>/more </a:t>
            </a:r>
            <a:r>
              <a:rPr lang="nl-NL" sz="1000" b="1" dirty="0" err="1" smtClean="0">
                <a:solidFill>
                  <a:srgbClr val="000000"/>
                </a:solidFill>
                <a:latin typeface="Cambria" pitchFamily="18" charset="0"/>
                <a:cs typeface="Arial" charset="0"/>
              </a:rPr>
              <a:t>healthy</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crops</a:t>
            </a:r>
            <a:endParaRPr lang="nl-NL" sz="1000" b="1" dirty="0">
              <a:solidFill>
                <a:srgbClr val="000000"/>
              </a:solidFill>
              <a:latin typeface="Cambria" pitchFamily="18" charset="0"/>
              <a:cs typeface="Arial" charset="0"/>
            </a:endParaRPr>
          </a:p>
        </p:txBody>
      </p:sp>
      <p:sp>
        <p:nvSpPr>
          <p:cNvPr id="99336" name="Rectangle 4"/>
          <p:cNvSpPr>
            <a:spLocks noChangeArrowheads="1"/>
          </p:cNvSpPr>
          <p:nvPr>
            <p:custDataLst>
              <p:tags r:id="rId8"/>
            </p:custDataLst>
          </p:nvPr>
        </p:nvSpPr>
        <p:spPr bwMode="gray">
          <a:xfrm>
            <a:off x="2086709" y="3271160"/>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Functional</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ingredients</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less</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salt</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and</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saturated</a:t>
            </a:r>
            <a:r>
              <a:rPr lang="nl-NL" sz="1000" b="1" dirty="0" smtClean="0">
                <a:solidFill>
                  <a:srgbClr val="000000"/>
                </a:solidFill>
                <a:latin typeface="Cambria" pitchFamily="18" charset="0"/>
                <a:cs typeface="Arial" charset="0"/>
              </a:rPr>
              <a:t> fats</a:t>
            </a:r>
            <a:endParaRPr lang="nl-NL" sz="1000" b="1" dirty="0">
              <a:solidFill>
                <a:srgbClr val="000000"/>
              </a:solidFill>
              <a:latin typeface="Cambria" pitchFamily="18" charset="0"/>
              <a:cs typeface="Arial" charset="0"/>
            </a:endParaRPr>
          </a:p>
        </p:txBody>
      </p:sp>
      <p:sp>
        <p:nvSpPr>
          <p:cNvPr id="99337" name="Rectangle 4"/>
          <p:cNvSpPr>
            <a:spLocks noChangeArrowheads="1"/>
          </p:cNvSpPr>
          <p:nvPr>
            <p:custDataLst>
              <p:tags r:id="rId9"/>
            </p:custDataLst>
          </p:nvPr>
        </p:nvSpPr>
        <p:spPr bwMode="gray">
          <a:xfrm>
            <a:off x="3628293" y="3271160"/>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Hygienic</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distribution</a:t>
            </a:r>
            <a:r>
              <a:rPr lang="nl-NL" sz="1000" b="1" dirty="0" smtClean="0">
                <a:solidFill>
                  <a:srgbClr val="000000"/>
                </a:solidFill>
                <a:latin typeface="Cambria" pitchFamily="18" charset="0"/>
                <a:cs typeface="Arial" charset="0"/>
              </a:rPr>
              <a:t> of </a:t>
            </a:r>
            <a:r>
              <a:rPr lang="nl-NL" sz="1000" b="1" dirty="0" err="1" smtClean="0">
                <a:solidFill>
                  <a:srgbClr val="000000"/>
                </a:solidFill>
                <a:latin typeface="Cambria" pitchFamily="18" charset="0"/>
                <a:cs typeface="Arial" charset="0"/>
              </a:rPr>
              <a:t>fresh</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products</a:t>
            </a:r>
            <a:endParaRPr lang="nl-NL" sz="1000" b="1" dirty="0">
              <a:solidFill>
                <a:srgbClr val="000000"/>
              </a:solidFill>
              <a:latin typeface="Cambria" pitchFamily="18" charset="0"/>
              <a:cs typeface="Arial" charset="0"/>
            </a:endParaRPr>
          </a:p>
        </p:txBody>
      </p:sp>
      <p:sp>
        <p:nvSpPr>
          <p:cNvPr id="99338" name="Rectangle 4"/>
          <p:cNvSpPr>
            <a:spLocks noChangeArrowheads="1"/>
          </p:cNvSpPr>
          <p:nvPr>
            <p:custDataLst>
              <p:tags r:id="rId10"/>
            </p:custDataLst>
          </p:nvPr>
        </p:nvSpPr>
        <p:spPr bwMode="gray">
          <a:xfrm>
            <a:off x="5169877" y="3271160"/>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Healthy</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preparation</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methods</a:t>
            </a:r>
            <a:endParaRPr lang="nl-NL" sz="1000" b="1" dirty="0">
              <a:solidFill>
                <a:srgbClr val="000000"/>
              </a:solidFill>
              <a:latin typeface="Cambria" pitchFamily="18" charset="0"/>
              <a:cs typeface="Arial" charset="0"/>
            </a:endParaRPr>
          </a:p>
        </p:txBody>
      </p:sp>
      <p:sp>
        <p:nvSpPr>
          <p:cNvPr id="99339" name="Rectangle 4"/>
          <p:cNvSpPr>
            <a:spLocks noChangeArrowheads="1"/>
          </p:cNvSpPr>
          <p:nvPr>
            <p:custDataLst>
              <p:tags r:id="rId11"/>
            </p:custDataLst>
          </p:nvPr>
        </p:nvSpPr>
        <p:spPr bwMode="gray">
          <a:xfrm>
            <a:off x="545123" y="4022048"/>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smtClean="0">
                <a:solidFill>
                  <a:srgbClr val="000000"/>
                </a:solidFill>
                <a:latin typeface="Cambria" pitchFamily="18" charset="0"/>
                <a:cs typeface="Arial" charset="0"/>
              </a:rPr>
              <a:t>No </a:t>
            </a:r>
            <a:r>
              <a:rPr lang="nl-NL" sz="1000" b="1" dirty="0" err="1" smtClean="0">
                <a:solidFill>
                  <a:srgbClr val="000000"/>
                </a:solidFill>
                <a:latin typeface="Cambria" pitchFamily="18" charset="0"/>
                <a:cs typeface="Arial" charset="0"/>
              </a:rPr>
              <a:t>animal</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suffering</a:t>
            </a:r>
            <a:r>
              <a:rPr lang="nl-NL" sz="1000" b="1" dirty="0" smtClean="0">
                <a:solidFill>
                  <a:srgbClr val="000000"/>
                </a:solidFill>
                <a:latin typeface="Cambria" pitchFamily="18" charset="0"/>
                <a:cs typeface="Arial" charset="0"/>
              </a:rPr>
              <a:t>	</a:t>
            </a:r>
            <a:endParaRPr lang="nl-NL" sz="1000" b="1" dirty="0">
              <a:solidFill>
                <a:srgbClr val="000000"/>
              </a:solidFill>
              <a:latin typeface="Cambria" pitchFamily="18" charset="0"/>
              <a:cs typeface="Arial" charset="0"/>
            </a:endParaRPr>
          </a:p>
        </p:txBody>
      </p:sp>
      <p:sp>
        <p:nvSpPr>
          <p:cNvPr id="99340" name="Rectangle 4"/>
          <p:cNvSpPr>
            <a:spLocks noChangeArrowheads="1"/>
          </p:cNvSpPr>
          <p:nvPr>
            <p:custDataLst>
              <p:tags r:id="rId12"/>
            </p:custDataLst>
          </p:nvPr>
        </p:nvSpPr>
        <p:spPr bwMode="gray">
          <a:xfrm>
            <a:off x="2113086" y="40045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Optimisation</a:t>
            </a:r>
            <a:r>
              <a:rPr lang="nl-NL" sz="1000" b="1" dirty="0" smtClean="0">
                <a:solidFill>
                  <a:srgbClr val="000000"/>
                </a:solidFill>
                <a:latin typeface="Cambria" pitchFamily="18" charset="0"/>
                <a:cs typeface="Arial" charset="0"/>
              </a:rPr>
              <a:t> of </a:t>
            </a:r>
            <a:r>
              <a:rPr lang="nl-NL" sz="1000" b="1" dirty="0" err="1" smtClean="0">
                <a:solidFill>
                  <a:srgbClr val="000000"/>
                </a:solidFill>
                <a:latin typeface="Cambria" pitchFamily="18" charset="0"/>
                <a:cs typeface="Arial" charset="0"/>
              </a:rPr>
              <a:t>raw</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material</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use</a:t>
            </a:r>
            <a:endParaRPr lang="nl-NL" sz="1000" b="1" dirty="0">
              <a:solidFill>
                <a:srgbClr val="000000"/>
              </a:solidFill>
              <a:latin typeface="Cambria" pitchFamily="18" charset="0"/>
              <a:cs typeface="Arial" charset="0"/>
            </a:endParaRPr>
          </a:p>
        </p:txBody>
      </p:sp>
      <p:sp>
        <p:nvSpPr>
          <p:cNvPr id="99341" name="Rectangle 4"/>
          <p:cNvSpPr>
            <a:spLocks noChangeArrowheads="1"/>
          </p:cNvSpPr>
          <p:nvPr>
            <p:custDataLst>
              <p:tags r:id="rId13"/>
            </p:custDataLst>
          </p:nvPr>
        </p:nvSpPr>
        <p:spPr bwMode="gray">
          <a:xfrm>
            <a:off x="3628293" y="4022048"/>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Minimisation</a:t>
            </a:r>
            <a:r>
              <a:rPr lang="nl-NL" sz="1000" b="1" dirty="0" smtClean="0">
                <a:solidFill>
                  <a:srgbClr val="000000"/>
                </a:solidFill>
                <a:latin typeface="Cambria" pitchFamily="18" charset="0"/>
                <a:cs typeface="Arial" charset="0"/>
              </a:rPr>
              <a:t> of CO2 </a:t>
            </a:r>
            <a:r>
              <a:rPr lang="nl-NL" sz="1000" b="1" dirty="0" err="1" smtClean="0">
                <a:solidFill>
                  <a:srgbClr val="000000"/>
                </a:solidFill>
                <a:latin typeface="Cambria" pitchFamily="18" charset="0"/>
                <a:cs typeface="Arial" charset="0"/>
              </a:rPr>
              <a:t>emissions</a:t>
            </a:r>
            <a:endParaRPr lang="nl-NL" sz="1000" b="1" dirty="0">
              <a:solidFill>
                <a:srgbClr val="000000"/>
              </a:solidFill>
              <a:latin typeface="Cambria" pitchFamily="18" charset="0"/>
              <a:cs typeface="Arial" charset="0"/>
            </a:endParaRPr>
          </a:p>
        </p:txBody>
      </p:sp>
      <p:sp>
        <p:nvSpPr>
          <p:cNvPr id="99342" name="Rectangle 4"/>
          <p:cNvSpPr>
            <a:spLocks noChangeArrowheads="1"/>
          </p:cNvSpPr>
          <p:nvPr>
            <p:custDataLst>
              <p:tags r:id="rId14"/>
            </p:custDataLst>
          </p:nvPr>
        </p:nvSpPr>
        <p:spPr bwMode="gray">
          <a:xfrm>
            <a:off x="5169877" y="4022048"/>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Sustainable</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packaging</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sustainable</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cooling</a:t>
            </a:r>
            <a:endParaRPr lang="nl-NL" sz="1000" b="1" dirty="0">
              <a:solidFill>
                <a:srgbClr val="000000"/>
              </a:solidFill>
              <a:latin typeface="Cambria" pitchFamily="18" charset="0"/>
              <a:cs typeface="Arial" charset="0"/>
            </a:endParaRPr>
          </a:p>
        </p:txBody>
      </p:sp>
      <p:sp>
        <p:nvSpPr>
          <p:cNvPr id="99343" name="AutoShape 2"/>
          <p:cNvSpPr>
            <a:spLocks noChangeArrowheads="1"/>
          </p:cNvSpPr>
          <p:nvPr>
            <p:custDataLst>
              <p:tags r:id="rId15"/>
            </p:custDataLst>
          </p:nvPr>
        </p:nvSpPr>
        <p:spPr bwMode="gray">
          <a:xfrm rot="-5400000">
            <a:off x="1021313" y="2470334"/>
            <a:ext cx="477837" cy="480646"/>
          </a:xfrm>
          <a:prstGeom prst="rightArrow">
            <a:avLst>
              <a:gd name="adj1" fmla="val 50000"/>
              <a:gd name="adj2" fmla="val 32292"/>
            </a:avLst>
          </a:prstGeom>
          <a:solidFill>
            <a:srgbClr val="B2B2B2"/>
          </a:solidFill>
          <a:ln w="9525" algn="ctr">
            <a:solidFill>
              <a:srgbClr val="B2B2B2"/>
            </a:solidFill>
            <a:miter lim="800000"/>
            <a:headEnd/>
            <a:tailEnd/>
          </a:ln>
        </p:spPr>
        <p:txBody>
          <a:bodyPr vert="eaVert" wrap="none" anchor="ctr"/>
          <a:lstStyle/>
          <a:p>
            <a:pPr algn="ctr"/>
            <a:endParaRPr lang="nl-NL" sz="1400" b="1" dirty="0">
              <a:solidFill>
                <a:srgbClr val="000000"/>
              </a:solidFill>
              <a:latin typeface="Cambria" pitchFamily="18" charset="0"/>
              <a:cs typeface="Arial" charset="0"/>
            </a:endParaRPr>
          </a:p>
        </p:txBody>
      </p:sp>
      <p:sp>
        <p:nvSpPr>
          <p:cNvPr id="99344" name="AutoShape 2"/>
          <p:cNvSpPr>
            <a:spLocks noChangeArrowheads="1"/>
          </p:cNvSpPr>
          <p:nvPr>
            <p:custDataLst>
              <p:tags r:id="rId16"/>
            </p:custDataLst>
          </p:nvPr>
        </p:nvSpPr>
        <p:spPr bwMode="gray">
          <a:xfrm rot="-5400000">
            <a:off x="2562898" y="2470334"/>
            <a:ext cx="477837" cy="480646"/>
          </a:xfrm>
          <a:prstGeom prst="rightArrow">
            <a:avLst>
              <a:gd name="adj1" fmla="val 50000"/>
              <a:gd name="adj2" fmla="val 32292"/>
            </a:avLst>
          </a:prstGeom>
          <a:solidFill>
            <a:srgbClr val="B2B2B2"/>
          </a:solidFill>
          <a:ln w="9525" algn="ctr">
            <a:solidFill>
              <a:srgbClr val="B2B2B2"/>
            </a:solidFill>
            <a:miter lim="800000"/>
            <a:headEnd/>
            <a:tailEnd/>
          </a:ln>
        </p:spPr>
        <p:txBody>
          <a:bodyPr vert="eaVert" wrap="none" anchor="ctr"/>
          <a:lstStyle/>
          <a:p>
            <a:pPr algn="ctr"/>
            <a:endParaRPr lang="nl-NL" sz="1400" b="1" dirty="0">
              <a:solidFill>
                <a:srgbClr val="000000"/>
              </a:solidFill>
              <a:latin typeface="Cambria" pitchFamily="18" charset="0"/>
              <a:cs typeface="Arial" charset="0"/>
            </a:endParaRPr>
          </a:p>
        </p:txBody>
      </p:sp>
      <p:sp>
        <p:nvSpPr>
          <p:cNvPr id="99345" name="AutoShape 2"/>
          <p:cNvSpPr>
            <a:spLocks noChangeArrowheads="1"/>
          </p:cNvSpPr>
          <p:nvPr>
            <p:custDataLst>
              <p:tags r:id="rId17"/>
            </p:custDataLst>
          </p:nvPr>
        </p:nvSpPr>
        <p:spPr bwMode="gray">
          <a:xfrm rot="-5400000">
            <a:off x="4103751" y="2471069"/>
            <a:ext cx="477837" cy="479181"/>
          </a:xfrm>
          <a:prstGeom prst="rightArrow">
            <a:avLst>
              <a:gd name="adj1" fmla="val 50000"/>
              <a:gd name="adj2" fmla="val 32292"/>
            </a:avLst>
          </a:prstGeom>
          <a:solidFill>
            <a:srgbClr val="B2B2B2"/>
          </a:solidFill>
          <a:ln w="9525" algn="ctr">
            <a:solidFill>
              <a:srgbClr val="B2B2B2"/>
            </a:solidFill>
            <a:miter lim="800000"/>
            <a:headEnd/>
            <a:tailEnd/>
          </a:ln>
        </p:spPr>
        <p:txBody>
          <a:bodyPr vert="eaVert" wrap="none" anchor="ctr"/>
          <a:lstStyle/>
          <a:p>
            <a:pPr algn="ctr"/>
            <a:endParaRPr lang="nl-NL" sz="1400" b="1" dirty="0">
              <a:solidFill>
                <a:srgbClr val="000000"/>
              </a:solidFill>
              <a:latin typeface="Cambria" pitchFamily="18" charset="0"/>
              <a:cs typeface="Arial" charset="0"/>
            </a:endParaRPr>
          </a:p>
        </p:txBody>
      </p:sp>
      <p:sp>
        <p:nvSpPr>
          <p:cNvPr id="99346" name="AutoShape 2"/>
          <p:cNvSpPr>
            <a:spLocks noChangeArrowheads="1"/>
          </p:cNvSpPr>
          <p:nvPr>
            <p:custDataLst>
              <p:tags r:id="rId18"/>
            </p:custDataLst>
          </p:nvPr>
        </p:nvSpPr>
        <p:spPr bwMode="gray">
          <a:xfrm rot="-5400000">
            <a:off x="5645335" y="2471069"/>
            <a:ext cx="477837" cy="479181"/>
          </a:xfrm>
          <a:prstGeom prst="rightArrow">
            <a:avLst>
              <a:gd name="adj1" fmla="val 50000"/>
              <a:gd name="adj2" fmla="val 32292"/>
            </a:avLst>
          </a:prstGeom>
          <a:solidFill>
            <a:srgbClr val="B2B2B2"/>
          </a:solidFill>
          <a:ln w="9525" algn="ctr">
            <a:solidFill>
              <a:srgbClr val="B2B2B2"/>
            </a:solidFill>
            <a:miter lim="800000"/>
            <a:headEnd/>
            <a:tailEnd/>
          </a:ln>
        </p:spPr>
        <p:txBody>
          <a:bodyPr vert="eaVert" wrap="none" anchor="ctr"/>
          <a:lstStyle/>
          <a:p>
            <a:pPr algn="ctr"/>
            <a:endParaRPr lang="nl-NL" sz="1400" b="1" dirty="0">
              <a:solidFill>
                <a:srgbClr val="000000"/>
              </a:solidFill>
              <a:latin typeface="Cambria" pitchFamily="18" charset="0"/>
              <a:cs typeface="Arial" charset="0"/>
            </a:endParaRPr>
          </a:p>
        </p:txBody>
      </p:sp>
      <p:sp>
        <p:nvSpPr>
          <p:cNvPr id="43" name="Rectangle 42"/>
          <p:cNvSpPr/>
          <p:nvPr>
            <p:custDataLst>
              <p:tags r:id="rId19"/>
            </p:custDataLst>
          </p:nvPr>
        </p:nvSpPr>
        <p:spPr>
          <a:xfrm>
            <a:off x="7357697" y="5515885"/>
            <a:ext cx="1431680" cy="647700"/>
          </a:xfrm>
          <a:prstGeom prst="rect">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nchorCtr="1"/>
          <a:lstStyle/>
          <a:p>
            <a:pPr algn="ctr">
              <a:defRPr/>
            </a:pPr>
            <a:r>
              <a:rPr lang="nl-NL" sz="1400" b="1" dirty="0" err="1" smtClean="0">
                <a:solidFill>
                  <a:srgbClr val="FFFFFF"/>
                </a:solidFill>
                <a:latin typeface="Cambria" pitchFamily="18" charset="0"/>
                <a:cs typeface="Arial" charset="0"/>
              </a:rPr>
              <a:t>Convenient</a:t>
            </a:r>
            <a:r>
              <a:rPr lang="nl-NL" sz="1400" b="1" dirty="0" smtClean="0">
                <a:solidFill>
                  <a:srgbClr val="FFFFFF"/>
                </a:solidFill>
                <a:latin typeface="Cambria" pitchFamily="18" charset="0"/>
                <a:cs typeface="Arial" charset="0"/>
              </a:rPr>
              <a:t> food</a:t>
            </a:r>
            <a:endParaRPr lang="nl-NL" sz="1400" b="1" dirty="0">
              <a:solidFill>
                <a:srgbClr val="FFFFFF"/>
              </a:solidFill>
              <a:latin typeface="Cambria" pitchFamily="18" charset="0"/>
              <a:cs typeface="Arial" charset="0"/>
            </a:endParaRPr>
          </a:p>
        </p:txBody>
      </p:sp>
      <p:sp>
        <p:nvSpPr>
          <p:cNvPr id="99348" name="Rectangle 4"/>
          <p:cNvSpPr>
            <a:spLocks noChangeArrowheads="1"/>
          </p:cNvSpPr>
          <p:nvPr>
            <p:custDataLst>
              <p:tags r:id="rId20"/>
            </p:custDataLst>
          </p:nvPr>
        </p:nvSpPr>
        <p:spPr bwMode="gray">
          <a:xfrm>
            <a:off x="545123" y="55158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Production</a:t>
            </a:r>
            <a:r>
              <a:rPr lang="nl-NL" sz="1000" b="1" dirty="0" smtClean="0">
                <a:solidFill>
                  <a:srgbClr val="000000"/>
                </a:solidFill>
                <a:latin typeface="Cambria" pitchFamily="18" charset="0"/>
                <a:cs typeface="Arial" charset="0"/>
              </a:rPr>
              <a:t> of long-life </a:t>
            </a:r>
            <a:r>
              <a:rPr lang="nl-NL" sz="1000" b="1" dirty="0" err="1" smtClean="0">
                <a:solidFill>
                  <a:srgbClr val="000000"/>
                </a:solidFill>
                <a:latin typeface="Cambria" pitchFamily="18" charset="0"/>
                <a:cs typeface="Arial" charset="0"/>
              </a:rPr>
              <a:t>products</a:t>
            </a:r>
            <a:endParaRPr lang="nl-NL" sz="1000" b="1" dirty="0">
              <a:solidFill>
                <a:srgbClr val="000000"/>
              </a:solidFill>
              <a:latin typeface="Cambria" pitchFamily="18" charset="0"/>
              <a:cs typeface="Arial" charset="0"/>
            </a:endParaRPr>
          </a:p>
        </p:txBody>
      </p:sp>
      <p:sp>
        <p:nvSpPr>
          <p:cNvPr id="99349" name="Rectangle 4"/>
          <p:cNvSpPr>
            <a:spLocks noChangeArrowheads="1"/>
          </p:cNvSpPr>
          <p:nvPr>
            <p:custDataLst>
              <p:tags r:id="rId21"/>
            </p:custDataLst>
          </p:nvPr>
        </p:nvSpPr>
        <p:spPr bwMode="gray">
          <a:xfrm>
            <a:off x="2086709" y="55158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smtClean="0">
                <a:solidFill>
                  <a:srgbClr val="000000"/>
                </a:solidFill>
                <a:latin typeface="Cambria" pitchFamily="18" charset="0"/>
                <a:cs typeface="Arial" charset="0"/>
              </a:rPr>
              <a:t>Ready </a:t>
            </a:r>
            <a:r>
              <a:rPr lang="nl-NL" sz="1000" b="1" dirty="0" err="1" smtClean="0">
                <a:solidFill>
                  <a:srgbClr val="000000"/>
                </a:solidFill>
                <a:latin typeface="Cambria" pitchFamily="18" charset="0"/>
                <a:cs typeface="Arial" charset="0"/>
              </a:rPr>
              <a:t>sliced</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products</a:t>
            </a:r>
            <a:endParaRPr lang="nl-NL" sz="1000" b="1" dirty="0">
              <a:solidFill>
                <a:srgbClr val="000000"/>
              </a:solidFill>
              <a:latin typeface="Cambria" pitchFamily="18" charset="0"/>
              <a:cs typeface="Arial" charset="0"/>
            </a:endParaRPr>
          </a:p>
        </p:txBody>
      </p:sp>
      <p:sp>
        <p:nvSpPr>
          <p:cNvPr id="99350" name="Rectangle 4"/>
          <p:cNvSpPr>
            <a:spLocks noChangeArrowheads="1"/>
          </p:cNvSpPr>
          <p:nvPr>
            <p:custDataLst>
              <p:tags r:id="rId22"/>
            </p:custDataLst>
          </p:nvPr>
        </p:nvSpPr>
        <p:spPr bwMode="gray">
          <a:xfrm>
            <a:off x="3628293" y="55158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Regular</a:t>
            </a:r>
            <a:r>
              <a:rPr lang="nl-NL" sz="1000" b="1" dirty="0" smtClean="0">
                <a:solidFill>
                  <a:srgbClr val="000000"/>
                </a:solidFill>
                <a:latin typeface="Cambria" pitchFamily="18" charset="0"/>
                <a:cs typeface="Arial" charset="0"/>
              </a:rPr>
              <a:t> delivery</a:t>
            </a:r>
            <a:endParaRPr lang="nl-NL" sz="1000" b="1" dirty="0">
              <a:solidFill>
                <a:srgbClr val="000000"/>
              </a:solidFill>
              <a:latin typeface="Cambria" pitchFamily="18" charset="0"/>
              <a:cs typeface="Arial" charset="0"/>
            </a:endParaRPr>
          </a:p>
        </p:txBody>
      </p:sp>
      <p:sp>
        <p:nvSpPr>
          <p:cNvPr id="99351" name="Rectangle 4"/>
          <p:cNvSpPr>
            <a:spLocks noChangeArrowheads="1"/>
          </p:cNvSpPr>
          <p:nvPr>
            <p:custDataLst>
              <p:tags r:id="rId23"/>
            </p:custDataLst>
          </p:nvPr>
        </p:nvSpPr>
        <p:spPr bwMode="gray">
          <a:xfrm>
            <a:off x="5169877" y="55158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Improved</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portion</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size</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for</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ease</a:t>
            </a:r>
            <a:r>
              <a:rPr lang="nl-NL" sz="1000" b="1" dirty="0" smtClean="0">
                <a:solidFill>
                  <a:srgbClr val="000000"/>
                </a:solidFill>
                <a:latin typeface="Cambria" pitchFamily="18" charset="0"/>
                <a:cs typeface="Arial" charset="0"/>
              </a:rPr>
              <a:t> of </a:t>
            </a:r>
            <a:r>
              <a:rPr lang="nl-NL" sz="1000" b="1" dirty="0" err="1" smtClean="0">
                <a:solidFill>
                  <a:srgbClr val="000000"/>
                </a:solidFill>
                <a:latin typeface="Cambria" pitchFamily="18" charset="0"/>
                <a:cs typeface="Arial" charset="0"/>
              </a:rPr>
              <a:t>use</a:t>
            </a:r>
            <a:endParaRPr lang="nl-NL" sz="1000" b="1" dirty="0">
              <a:solidFill>
                <a:srgbClr val="000000"/>
              </a:solidFill>
              <a:latin typeface="Cambria" pitchFamily="18" charset="0"/>
              <a:cs typeface="Arial" charset="0"/>
            </a:endParaRPr>
          </a:p>
        </p:txBody>
      </p:sp>
      <p:sp>
        <p:nvSpPr>
          <p:cNvPr id="48" name="Rectangle 47"/>
          <p:cNvSpPr/>
          <p:nvPr>
            <p:custDataLst>
              <p:tags r:id="rId24"/>
            </p:custDataLst>
          </p:nvPr>
        </p:nvSpPr>
        <p:spPr>
          <a:xfrm>
            <a:off x="7357697" y="4766585"/>
            <a:ext cx="1431680" cy="647700"/>
          </a:xfrm>
          <a:prstGeom prst="rect">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nchorCtr="1"/>
          <a:lstStyle/>
          <a:p>
            <a:pPr algn="ctr">
              <a:defRPr/>
            </a:pPr>
            <a:r>
              <a:rPr lang="nl-NL" sz="1400" b="1" dirty="0" err="1" smtClean="0">
                <a:solidFill>
                  <a:srgbClr val="FFFFFF"/>
                </a:solidFill>
                <a:latin typeface="Cambria" pitchFamily="18" charset="0"/>
                <a:cs typeface="Arial" charset="0"/>
              </a:rPr>
              <a:t>Tasty</a:t>
            </a:r>
            <a:r>
              <a:rPr lang="nl-NL" sz="1400" b="1" dirty="0" smtClean="0">
                <a:solidFill>
                  <a:srgbClr val="FFFFFF"/>
                </a:solidFill>
                <a:latin typeface="Cambria" pitchFamily="18" charset="0"/>
                <a:cs typeface="Arial" charset="0"/>
              </a:rPr>
              <a:t> food</a:t>
            </a:r>
            <a:endParaRPr lang="nl-NL" sz="1400" b="1" dirty="0">
              <a:solidFill>
                <a:srgbClr val="FFFFFF"/>
              </a:solidFill>
              <a:latin typeface="Cambria" pitchFamily="18" charset="0"/>
              <a:cs typeface="Arial" charset="0"/>
            </a:endParaRPr>
          </a:p>
        </p:txBody>
      </p:sp>
      <p:sp>
        <p:nvSpPr>
          <p:cNvPr id="99353" name="Rectangle 4"/>
          <p:cNvSpPr>
            <a:spLocks noChangeArrowheads="1"/>
          </p:cNvSpPr>
          <p:nvPr>
            <p:custDataLst>
              <p:tags r:id="rId25"/>
            </p:custDataLst>
          </p:nvPr>
        </p:nvSpPr>
        <p:spPr bwMode="gray">
          <a:xfrm>
            <a:off x="545123" y="47665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Breeding</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for</a:t>
            </a:r>
            <a:r>
              <a:rPr lang="nl-NL" sz="1000" b="1" dirty="0" smtClean="0">
                <a:solidFill>
                  <a:srgbClr val="000000"/>
                </a:solidFill>
                <a:latin typeface="Cambria" pitchFamily="18" charset="0"/>
                <a:cs typeface="Arial" charset="0"/>
              </a:rPr>
              <a:t> taste</a:t>
            </a:r>
            <a:endParaRPr lang="nl-NL" sz="1000" b="1" dirty="0">
              <a:solidFill>
                <a:srgbClr val="000000"/>
              </a:solidFill>
              <a:latin typeface="Cambria" pitchFamily="18" charset="0"/>
              <a:cs typeface="Arial" charset="0"/>
            </a:endParaRPr>
          </a:p>
        </p:txBody>
      </p:sp>
      <p:sp>
        <p:nvSpPr>
          <p:cNvPr id="99354" name="Rectangle 4"/>
          <p:cNvSpPr>
            <a:spLocks noChangeArrowheads="1"/>
          </p:cNvSpPr>
          <p:nvPr>
            <p:custDataLst>
              <p:tags r:id="rId26"/>
            </p:custDataLst>
          </p:nvPr>
        </p:nvSpPr>
        <p:spPr bwMode="gray">
          <a:xfrm>
            <a:off x="2086709" y="47665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Optimal</a:t>
            </a:r>
            <a:r>
              <a:rPr lang="nl-NL" sz="1000" b="1" dirty="0" smtClean="0">
                <a:solidFill>
                  <a:srgbClr val="000000"/>
                </a:solidFill>
                <a:latin typeface="Cambria" pitchFamily="18" charset="0"/>
                <a:cs typeface="Arial" charset="0"/>
              </a:rPr>
              <a:t> processing </a:t>
            </a:r>
            <a:r>
              <a:rPr lang="nl-NL" sz="1000" b="1" dirty="0" err="1" smtClean="0">
                <a:solidFill>
                  <a:srgbClr val="000000"/>
                </a:solidFill>
                <a:latin typeface="Cambria" pitchFamily="18" charset="0"/>
                <a:cs typeface="Arial" charset="0"/>
              </a:rPr>
              <a:t>to</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retain</a:t>
            </a:r>
            <a:r>
              <a:rPr lang="nl-NL" sz="1000" b="1" dirty="0" smtClean="0">
                <a:solidFill>
                  <a:srgbClr val="000000"/>
                </a:solidFill>
                <a:latin typeface="Cambria" pitchFamily="18" charset="0"/>
                <a:cs typeface="Arial" charset="0"/>
              </a:rPr>
              <a:t> aroma </a:t>
            </a:r>
            <a:r>
              <a:rPr lang="nl-NL" sz="1000" b="1" dirty="0" err="1" smtClean="0">
                <a:solidFill>
                  <a:srgbClr val="000000"/>
                </a:solidFill>
                <a:latin typeface="Cambria" pitchFamily="18" charset="0"/>
                <a:cs typeface="Arial" charset="0"/>
              </a:rPr>
              <a:t>and</a:t>
            </a:r>
            <a:r>
              <a:rPr lang="nl-NL" sz="1000" b="1" dirty="0" smtClean="0">
                <a:solidFill>
                  <a:srgbClr val="000000"/>
                </a:solidFill>
                <a:latin typeface="Cambria" pitchFamily="18" charset="0"/>
                <a:cs typeface="Arial" charset="0"/>
              </a:rPr>
              <a:t> flavour</a:t>
            </a:r>
            <a:endParaRPr lang="nl-NL" sz="1000" b="1" dirty="0">
              <a:solidFill>
                <a:srgbClr val="000000"/>
              </a:solidFill>
              <a:latin typeface="Cambria" pitchFamily="18" charset="0"/>
              <a:cs typeface="Arial" charset="0"/>
            </a:endParaRPr>
          </a:p>
        </p:txBody>
      </p:sp>
      <p:sp>
        <p:nvSpPr>
          <p:cNvPr id="99355" name="Rectangle 4"/>
          <p:cNvSpPr>
            <a:spLocks noChangeArrowheads="1"/>
          </p:cNvSpPr>
          <p:nvPr>
            <p:custDataLst>
              <p:tags r:id="rId27"/>
            </p:custDataLst>
          </p:nvPr>
        </p:nvSpPr>
        <p:spPr bwMode="gray">
          <a:xfrm>
            <a:off x="3628293" y="47665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Packaging</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to</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retain</a:t>
            </a:r>
            <a:r>
              <a:rPr lang="nl-NL" sz="1000" b="1" dirty="0" smtClean="0">
                <a:solidFill>
                  <a:srgbClr val="000000"/>
                </a:solidFill>
                <a:latin typeface="Cambria" pitchFamily="18" charset="0"/>
                <a:cs typeface="Arial" charset="0"/>
              </a:rPr>
              <a:t> maximum </a:t>
            </a:r>
            <a:r>
              <a:rPr lang="nl-NL" sz="1000" b="1" dirty="0" err="1" smtClean="0">
                <a:solidFill>
                  <a:srgbClr val="000000"/>
                </a:solidFill>
                <a:latin typeface="Cambria" pitchFamily="18" charset="0"/>
                <a:cs typeface="Arial" charset="0"/>
              </a:rPr>
              <a:t>quality</a:t>
            </a:r>
            <a:endParaRPr lang="nl-NL" sz="1000" b="1" dirty="0">
              <a:solidFill>
                <a:srgbClr val="000000"/>
              </a:solidFill>
              <a:latin typeface="Cambria" pitchFamily="18" charset="0"/>
              <a:cs typeface="Arial" charset="0"/>
            </a:endParaRPr>
          </a:p>
        </p:txBody>
      </p:sp>
      <p:sp>
        <p:nvSpPr>
          <p:cNvPr id="99356" name="Rectangle 4"/>
          <p:cNvSpPr>
            <a:spLocks noChangeArrowheads="1"/>
          </p:cNvSpPr>
          <p:nvPr>
            <p:custDataLst>
              <p:tags r:id="rId28"/>
            </p:custDataLst>
          </p:nvPr>
        </p:nvSpPr>
        <p:spPr bwMode="gray">
          <a:xfrm>
            <a:off x="5169877" y="4766585"/>
            <a:ext cx="1430215" cy="647700"/>
          </a:xfrm>
          <a:prstGeom prst="rect">
            <a:avLst/>
          </a:prstGeom>
          <a:solidFill>
            <a:schemeClr val="accent2"/>
          </a:solidFill>
          <a:ln w="9525" algn="ctr">
            <a:solidFill>
              <a:schemeClr val="accent2"/>
            </a:solidFill>
            <a:miter lim="800000"/>
            <a:headEnd type="none" w="lg" len="lg"/>
            <a:tailEnd type="none" w="lg" len="lg"/>
          </a:ln>
        </p:spPr>
        <p:txBody>
          <a:bodyPr tIns="91440" bIns="91440"/>
          <a:lstStyle/>
          <a:p>
            <a:pPr>
              <a:buClr>
                <a:srgbClr val="000000"/>
              </a:buClr>
              <a:buSzPct val="100000"/>
            </a:pPr>
            <a:r>
              <a:rPr lang="nl-NL" sz="1000" b="1" dirty="0" err="1" smtClean="0">
                <a:solidFill>
                  <a:srgbClr val="000000"/>
                </a:solidFill>
                <a:latin typeface="Cambria" pitchFamily="18" charset="0"/>
                <a:cs typeface="Arial" charset="0"/>
              </a:rPr>
              <a:t>Improved</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preparation</a:t>
            </a:r>
            <a:r>
              <a:rPr lang="nl-NL" sz="1000" b="1" dirty="0" smtClean="0">
                <a:solidFill>
                  <a:srgbClr val="000000"/>
                </a:solidFill>
                <a:latin typeface="Cambria" pitchFamily="18" charset="0"/>
                <a:cs typeface="Arial" charset="0"/>
              </a:rPr>
              <a:t> </a:t>
            </a:r>
            <a:r>
              <a:rPr lang="nl-NL" sz="1000" b="1" dirty="0" err="1" smtClean="0">
                <a:solidFill>
                  <a:srgbClr val="000000"/>
                </a:solidFill>
                <a:latin typeface="Cambria" pitchFamily="18" charset="0"/>
                <a:cs typeface="Arial" charset="0"/>
              </a:rPr>
              <a:t>methods</a:t>
            </a:r>
            <a:r>
              <a:rPr lang="nl-NL" sz="1000" b="1" dirty="0" smtClean="0">
                <a:solidFill>
                  <a:srgbClr val="000000"/>
                </a:solidFill>
                <a:latin typeface="Cambria" pitchFamily="18" charset="0"/>
                <a:cs typeface="Arial" charset="0"/>
              </a:rPr>
              <a:t> </a:t>
            </a:r>
            <a:endParaRPr lang="nl-NL" sz="1000" b="1" dirty="0">
              <a:solidFill>
                <a:srgbClr val="000000"/>
              </a:solidFill>
              <a:latin typeface="Cambria" pitchFamily="18" charset="0"/>
              <a:cs typeface="Arial" charset="0"/>
            </a:endParaRPr>
          </a:p>
        </p:txBody>
      </p:sp>
      <p:sp>
        <p:nvSpPr>
          <p:cNvPr id="99357" name="Oval 2"/>
          <p:cNvSpPr>
            <a:spLocks noChangeArrowheads="1"/>
          </p:cNvSpPr>
          <p:nvPr>
            <p:custDataLst>
              <p:tags r:id="rId29"/>
            </p:custDataLst>
          </p:nvPr>
        </p:nvSpPr>
        <p:spPr bwMode="gray">
          <a:xfrm>
            <a:off x="7227277" y="3134638"/>
            <a:ext cx="272562" cy="295275"/>
          </a:xfrm>
          <a:prstGeom prst="ellipse">
            <a:avLst/>
          </a:prstGeom>
          <a:solidFill>
            <a:schemeClr val="tx2"/>
          </a:solidFill>
          <a:ln w="9525" algn="ctr">
            <a:solidFill>
              <a:schemeClr val="tx2"/>
            </a:solidFill>
            <a:round/>
            <a:headEnd/>
            <a:tailEnd/>
          </a:ln>
        </p:spPr>
        <p:txBody>
          <a:bodyPr wrap="none" lIns="0" tIns="0" rIns="0" bIns="0" anchor="ctr"/>
          <a:lstStyle/>
          <a:p>
            <a:pPr algn="ctr"/>
            <a:r>
              <a:rPr lang="nl-NL" sz="1400" b="1" dirty="0" smtClean="0">
                <a:solidFill>
                  <a:srgbClr val="FFFFFF"/>
                </a:solidFill>
                <a:latin typeface="Cambria" pitchFamily="18" charset="0"/>
                <a:cs typeface="Arial" charset="0"/>
              </a:rPr>
              <a:t>1</a:t>
            </a:r>
            <a:endParaRPr lang="nl-NL" sz="1400" b="1" dirty="0">
              <a:solidFill>
                <a:srgbClr val="FFFFFF"/>
              </a:solidFill>
              <a:latin typeface="Cambria" pitchFamily="18" charset="0"/>
              <a:cs typeface="Arial" charset="0"/>
            </a:endParaRPr>
          </a:p>
        </p:txBody>
      </p:sp>
      <p:sp>
        <p:nvSpPr>
          <p:cNvPr id="99358" name="Oval 3"/>
          <p:cNvSpPr>
            <a:spLocks noChangeArrowheads="1"/>
          </p:cNvSpPr>
          <p:nvPr>
            <p:custDataLst>
              <p:tags r:id="rId30"/>
            </p:custDataLst>
          </p:nvPr>
        </p:nvSpPr>
        <p:spPr bwMode="gray">
          <a:xfrm>
            <a:off x="7227277" y="3934735"/>
            <a:ext cx="272562" cy="295275"/>
          </a:xfrm>
          <a:prstGeom prst="ellipse">
            <a:avLst/>
          </a:prstGeom>
          <a:solidFill>
            <a:schemeClr val="tx2"/>
          </a:solidFill>
          <a:ln w="9525" algn="ctr">
            <a:solidFill>
              <a:schemeClr val="tx2"/>
            </a:solidFill>
            <a:round/>
            <a:headEnd/>
            <a:tailEnd/>
          </a:ln>
        </p:spPr>
        <p:txBody>
          <a:bodyPr wrap="none" lIns="0" tIns="0" rIns="0" bIns="0" anchor="ctr"/>
          <a:lstStyle/>
          <a:p>
            <a:pPr algn="ctr"/>
            <a:r>
              <a:rPr lang="nl-NL" sz="1400" b="1" dirty="0" smtClean="0">
                <a:solidFill>
                  <a:srgbClr val="FFFFFF"/>
                </a:solidFill>
                <a:latin typeface="Cambria" pitchFamily="18" charset="0"/>
                <a:cs typeface="Arial" charset="0"/>
              </a:rPr>
              <a:t>2</a:t>
            </a:r>
            <a:endParaRPr lang="nl-NL" sz="1400" b="1" dirty="0">
              <a:solidFill>
                <a:srgbClr val="FFFFFF"/>
              </a:solidFill>
              <a:latin typeface="Cambria" pitchFamily="18" charset="0"/>
              <a:cs typeface="Arial" charset="0"/>
            </a:endParaRPr>
          </a:p>
        </p:txBody>
      </p:sp>
      <p:sp>
        <p:nvSpPr>
          <p:cNvPr id="99359" name="Oval 4"/>
          <p:cNvSpPr>
            <a:spLocks noChangeArrowheads="1"/>
          </p:cNvSpPr>
          <p:nvPr>
            <p:custDataLst>
              <p:tags r:id="rId31"/>
            </p:custDataLst>
          </p:nvPr>
        </p:nvSpPr>
        <p:spPr bwMode="gray">
          <a:xfrm>
            <a:off x="7227277" y="4685626"/>
            <a:ext cx="272562" cy="295275"/>
          </a:xfrm>
          <a:prstGeom prst="ellipse">
            <a:avLst/>
          </a:prstGeom>
          <a:solidFill>
            <a:schemeClr val="tx2"/>
          </a:solidFill>
          <a:ln w="9525" algn="ctr">
            <a:solidFill>
              <a:schemeClr val="tx2"/>
            </a:solidFill>
            <a:round/>
            <a:headEnd/>
            <a:tailEnd/>
          </a:ln>
        </p:spPr>
        <p:txBody>
          <a:bodyPr wrap="none" lIns="0" tIns="0" rIns="0" bIns="0" anchor="ctr"/>
          <a:lstStyle/>
          <a:p>
            <a:pPr algn="ctr"/>
            <a:r>
              <a:rPr lang="nl-NL" sz="1400" b="1" dirty="0" smtClean="0">
                <a:solidFill>
                  <a:srgbClr val="FFFFFF"/>
                </a:solidFill>
                <a:latin typeface="Cambria" pitchFamily="18" charset="0"/>
                <a:cs typeface="Arial" charset="0"/>
              </a:rPr>
              <a:t>3</a:t>
            </a:r>
            <a:endParaRPr lang="nl-NL" sz="1400" b="1" dirty="0">
              <a:solidFill>
                <a:srgbClr val="FFFFFF"/>
              </a:solidFill>
              <a:latin typeface="Cambria" pitchFamily="18" charset="0"/>
              <a:cs typeface="Arial" charset="0"/>
            </a:endParaRPr>
          </a:p>
        </p:txBody>
      </p:sp>
      <p:sp>
        <p:nvSpPr>
          <p:cNvPr id="99360" name="Oval 5"/>
          <p:cNvSpPr>
            <a:spLocks noChangeArrowheads="1"/>
          </p:cNvSpPr>
          <p:nvPr>
            <p:custDataLst>
              <p:tags r:id="rId32"/>
            </p:custDataLst>
          </p:nvPr>
        </p:nvSpPr>
        <p:spPr bwMode="gray">
          <a:xfrm>
            <a:off x="7227277" y="5423813"/>
            <a:ext cx="272562" cy="295275"/>
          </a:xfrm>
          <a:prstGeom prst="ellipse">
            <a:avLst/>
          </a:prstGeom>
          <a:solidFill>
            <a:schemeClr val="tx2"/>
          </a:solidFill>
          <a:ln w="9525" algn="ctr">
            <a:solidFill>
              <a:schemeClr val="tx2"/>
            </a:solidFill>
            <a:round/>
            <a:headEnd/>
            <a:tailEnd/>
          </a:ln>
        </p:spPr>
        <p:txBody>
          <a:bodyPr wrap="none" lIns="0" tIns="0" rIns="0" bIns="0" anchor="ctr"/>
          <a:lstStyle/>
          <a:p>
            <a:pPr algn="ctr"/>
            <a:r>
              <a:rPr lang="nl-NL" sz="1400" b="1" dirty="0" smtClean="0">
                <a:solidFill>
                  <a:srgbClr val="FFFFFF"/>
                </a:solidFill>
                <a:latin typeface="Cambria" pitchFamily="18" charset="0"/>
                <a:cs typeface="Arial" charset="0"/>
              </a:rPr>
              <a:t>4</a:t>
            </a:r>
            <a:endParaRPr lang="nl-NL" sz="1400" b="1" dirty="0">
              <a:solidFill>
                <a:srgbClr val="FFFFFF"/>
              </a:solidFill>
              <a:latin typeface="Cambria" pitchFamily="18" charset="0"/>
              <a:cs typeface="Arial" charset="0"/>
            </a:endParaRPr>
          </a:p>
        </p:txBody>
      </p:sp>
      <p:sp>
        <p:nvSpPr>
          <p:cNvPr id="29" name="Rectangle 28"/>
          <p:cNvSpPr/>
          <p:nvPr>
            <p:custDataLst>
              <p:tags r:id="rId33"/>
            </p:custDataLst>
          </p:nvPr>
        </p:nvSpPr>
        <p:spPr>
          <a:xfrm>
            <a:off x="545123" y="2937788"/>
            <a:ext cx="4126523" cy="3794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nchor="ctr"/>
          <a:lstStyle/>
          <a:p>
            <a:pPr>
              <a:defRPr/>
            </a:pPr>
            <a:r>
              <a:rPr lang="nl-NL" sz="1200" b="1" i="1" dirty="0" err="1" smtClean="0">
                <a:solidFill>
                  <a:srgbClr val="000000"/>
                </a:solidFill>
                <a:latin typeface="Cambria" pitchFamily="18" charset="0"/>
                <a:cs typeface="Arial" charset="0"/>
              </a:rPr>
              <a:t>Examples</a:t>
            </a:r>
            <a:r>
              <a:rPr lang="nl-NL" sz="1200" b="1" i="1" dirty="0" smtClean="0">
                <a:solidFill>
                  <a:srgbClr val="000000"/>
                </a:solidFill>
                <a:latin typeface="Cambria" pitchFamily="18" charset="0"/>
                <a:cs typeface="Arial" charset="0"/>
              </a:rPr>
              <a:t> of </a:t>
            </a:r>
            <a:r>
              <a:rPr lang="nl-NL" sz="1200" b="1" i="1" dirty="0" err="1" smtClean="0">
                <a:solidFill>
                  <a:srgbClr val="000000"/>
                </a:solidFill>
                <a:latin typeface="Cambria" pitchFamily="18" charset="0"/>
                <a:cs typeface="Arial" charset="0"/>
              </a:rPr>
              <a:t>value</a:t>
            </a:r>
            <a:r>
              <a:rPr lang="nl-NL" sz="1200" b="1" i="1" dirty="0" smtClean="0">
                <a:solidFill>
                  <a:srgbClr val="000000"/>
                </a:solidFill>
                <a:latin typeface="Cambria" pitchFamily="18" charset="0"/>
                <a:cs typeface="Arial" charset="0"/>
              </a:rPr>
              <a:t> </a:t>
            </a:r>
            <a:r>
              <a:rPr lang="nl-NL" sz="1200" b="1" i="1" dirty="0" err="1" smtClean="0">
                <a:solidFill>
                  <a:srgbClr val="000000"/>
                </a:solidFill>
                <a:latin typeface="Cambria" pitchFamily="18" charset="0"/>
                <a:cs typeface="Arial" charset="0"/>
              </a:rPr>
              <a:t>creation</a:t>
            </a:r>
            <a:r>
              <a:rPr lang="nl-NL" sz="1200" b="1" i="1" dirty="0" smtClean="0">
                <a:solidFill>
                  <a:srgbClr val="000000"/>
                </a:solidFill>
                <a:latin typeface="Cambria" pitchFamily="18" charset="0"/>
                <a:cs typeface="Arial" charset="0"/>
              </a:rPr>
              <a:t> </a:t>
            </a:r>
            <a:r>
              <a:rPr lang="nl-NL" sz="1200" b="1" i="1" dirty="0" err="1" smtClean="0">
                <a:solidFill>
                  <a:srgbClr val="000000"/>
                </a:solidFill>
                <a:latin typeface="Cambria" pitchFamily="18" charset="0"/>
                <a:cs typeface="Arial" charset="0"/>
              </a:rPr>
              <a:t>across</a:t>
            </a:r>
            <a:r>
              <a:rPr lang="nl-NL" sz="1200" b="1" i="1" dirty="0" smtClean="0">
                <a:solidFill>
                  <a:srgbClr val="000000"/>
                </a:solidFill>
                <a:latin typeface="Cambria" pitchFamily="18" charset="0"/>
                <a:cs typeface="Arial" charset="0"/>
              </a:rPr>
              <a:t> the chain</a:t>
            </a:r>
            <a:endParaRPr lang="nl-NL" sz="1200" b="1" i="1" dirty="0">
              <a:solidFill>
                <a:srgbClr val="000000"/>
              </a:solidFill>
              <a:latin typeface="Cambria" pitchFamily="18" charset="0"/>
              <a:cs typeface="Arial" charset="0"/>
            </a:endParaRPr>
          </a:p>
        </p:txBody>
      </p:sp>
      <p:pic>
        <p:nvPicPr>
          <p:cNvPr id="99362" name="Picture 4" descr="C:\Documents and Settings\Brouwers Joost\My Documents\Case Material\AgroFood - Apr 2011\Slides kleiner maken\greta.JPG"/>
          <p:cNvPicPr>
            <a:picLocks noChangeAspect="1" noChangeArrowheads="1"/>
          </p:cNvPicPr>
          <p:nvPr/>
        </p:nvPicPr>
        <p:blipFill>
          <a:blip r:embed="rId35"/>
          <a:srcRect/>
          <a:stretch>
            <a:fillRect/>
          </a:stretch>
        </p:blipFill>
        <p:spPr bwMode="auto">
          <a:xfrm>
            <a:off x="7269773" y="1304248"/>
            <a:ext cx="1606062" cy="1584325"/>
          </a:xfrm>
          <a:prstGeom prst="rect">
            <a:avLst/>
          </a:prstGeom>
          <a:noFill/>
          <a:ln w="9525">
            <a:noFill/>
            <a:miter lim="800000"/>
            <a:headEnd/>
            <a:tailEnd/>
          </a:ln>
        </p:spPr>
      </p:pic>
      <p:sp>
        <p:nvSpPr>
          <p:cNvPr id="99363" name="Rectangle 42"/>
          <p:cNvSpPr>
            <a:spLocks/>
          </p:cNvSpPr>
          <p:nvPr/>
        </p:nvSpPr>
        <p:spPr bwMode="auto">
          <a:xfrm>
            <a:off x="422031" y="436563"/>
            <a:ext cx="8301404" cy="831850"/>
          </a:xfrm>
          <a:prstGeom prst="rect">
            <a:avLst/>
          </a:prstGeom>
          <a:noFill/>
          <a:ln w="9525">
            <a:noFill/>
            <a:miter lim="800000"/>
            <a:headEnd/>
            <a:tailEnd/>
          </a:ln>
        </p:spPr>
        <p:txBody>
          <a:bodyPr lIns="0" rIns="0" anchor="b"/>
          <a:lstStyle/>
          <a:p>
            <a:pPr eaLnBrk="0" hangingPunct="0"/>
            <a:r>
              <a:rPr lang="nl-NL" sz="2400" b="1" u="sng" dirty="0" err="1" smtClean="0">
                <a:solidFill>
                  <a:srgbClr val="006600"/>
                </a:solidFill>
                <a:latin typeface="Arial" charset="0"/>
                <a:cs typeface="Arial" charset="0"/>
              </a:rPr>
              <a:t>Greater</a:t>
            </a:r>
            <a:r>
              <a:rPr lang="nl-NL" sz="2400" b="1" u="sng" dirty="0" smtClean="0">
                <a:solidFill>
                  <a:srgbClr val="006600"/>
                </a:solidFill>
                <a:latin typeface="Arial" charset="0"/>
                <a:cs typeface="Arial" charset="0"/>
              </a:rPr>
              <a:t> </a:t>
            </a:r>
            <a:r>
              <a:rPr lang="nl-NL" sz="2400" b="1" u="sng" dirty="0" err="1" smtClean="0">
                <a:solidFill>
                  <a:srgbClr val="006600"/>
                </a:solidFill>
                <a:latin typeface="Arial" charset="0"/>
                <a:cs typeface="Arial" charset="0"/>
              </a:rPr>
              <a:t>added</a:t>
            </a:r>
            <a:r>
              <a:rPr lang="nl-NL" sz="2400" b="1" u="sng" dirty="0" smtClean="0">
                <a:solidFill>
                  <a:srgbClr val="006600"/>
                </a:solidFill>
                <a:latin typeface="Arial" charset="0"/>
                <a:cs typeface="Arial" charset="0"/>
              </a:rPr>
              <a:t> </a:t>
            </a:r>
            <a:r>
              <a:rPr lang="nl-NL" sz="2400" b="1" u="sng" dirty="0" err="1" smtClean="0">
                <a:solidFill>
                  <a:srgbClr val="006600"/>
                </a:solidFill>
                <a:latin typeface="Arial" charset="0"/>
                <a:cs typeface="Arial" charset="0"/>
              </a:rPr>
              <a:t>value</a:t>
            </a:r>
            <a:r>
              <a:rPr lang="nl-NL" sz="2400" b="1" u="sng" dirty="0" smtClean="0">
                <a:solidFill>
                  <a:srgbClr val="006600"/>
                </a:solidFill>
                <a:latin typeface="Arial" charset="0"/>
                <a:cs typeface="Arial" charset="0"/>
              </a:rPr>
              <a:t>:</a:t>
            </a:r>
            <a:r>
              <a:rPr lang="nl-NL" sz="2000" b="1" dirty="0" smtClean="0">
                <a:solidFill>
                  <a:srgbClr val="006600"/>
                </a:solidFill>
                <a:latin typeface="Arial" charset="0"/>
                <a:cs typeface="Arial" charset="0"/>
              </a:rPr>
              <a:t> </a:t>
            </a:r>
            <a:br>
              <a:rPr lang="nl-NL" sz="2000" b="1" dirty="0" smtClean="0">
                <a:solidFill>
                  <a:srgbClr val="006600"/>
                </a:solidFill>
                <a:latin typeface="Arial" charset="0"/>
                <a:cs typeface="Arial" charset="0"/>
              </a:rPr>
            </a:br>
            <a:r>
              <a:rPr lang="nl-NL" sz="2000" b="1" dirty="0" smtClean="0">
                <a:solidFill>
                  <a:srgbClr val="006600"/>
                </a:solidFill>
                <a:latin typeface="Arial" charset="0"/>
                <a:cs typeface="Arial" charset="0"/>
              </a:rPr>
              <a:t>focus </a:t>
            </a:r>
            <a:r>
              <a:rPr lang="nl-NL" sz="2000" b="1" dirty="0" err="1" smtClean="0">
                <a:solidFill>
                  <a:srgbClr val="006600"/>
                </a:solidFill>
                <a:latin typeface="Arial" charset="0"/>
                <a:cs typeface="Arial" charset="0"/>
              </a:rPr>
              <a:t>innovation</a:t>
            </a:r>
            <a:r>
              <a:rPr lang="nl-NL" sz="2000" b="1" dirty="0" smtClean="0">
                <a:solidFill>
                  <a:srgbClr val="006600"/>
                </a:solidFill>
                <a:latin typeface="Arial" charset="0"/>
                <a:cs typeface="Arial" charset="0"/>
              </a:rPr>
              <a:t> on health, </a:t>
            </a:r>
            <a:r>
              <a:rPr lang="nl-NL" sz="2000" b="1" dirty="0" err="1" smtClean="0">
                <a:solidFill>
                  <a:srgbClr val="006600"/>
                </a:solidFill>
                <a:latin typeface="Arial" charset="0"/>
                <a:cs typeface="Arial" charset="0"/>
              </a:rPr>
              <a:t>sustainability</a:t>
            </a:r>
            <a:r>
              <a:rPr lang="nl-NL" sz="2000" b="1" dirty="0" smtClean="0">
                <a:solidFill>
                  <a:srgbClr val="006600"/>
                </a:solidFill>
                <a:latin typeface="Arial" charset="0"/>
                <a:cs typeface="Arial" charset="0"/>
              </a:rPr>
              <a:t>, taste </a:t>
            </a:r>
            <a:r>
              <a:rPr lang="nl-NL" sz="2000" b="1" dirty="0" err="1" smtClean="0">
                <a:solidFill>
                  <a:srgbClr val="006600"/>
                </a:solidFill>
                <a:latin typeface="Arial" charset="0"/>
                <a:cs typeface="Arial" charset="0"/>
              </a:rPr>
              <a:t>and</a:t>
            </a:r>
            <a:r>
              <a:rPr lang="nl-NL" sz="2000" b="1" dirty="0" smtClean="0">
                <a:solidFill>
                  <a:srgbClr val="006600"/>
                </a:solidFill>
                <a:latin typeface="Arial" charset="0"/>
                <a:cs typeface="Arial" charset="0"/>
              </a:rPr>
              <a:t> </a:t>
            </a:r>
          </a:p>
          <a:p>
            <a:pPr eaLnBrk="0" hangingPunct="0"/>
            <a:r>
              <a:rPr lang="nl-NL" sz="2000" b="1" dirty="0" smtClean="0">
                <a:solidFill>
                  <a:srgbClr val="006600"/>
                </a:solidFill>
                <a:latin typeface="Arial" charset="0"/>
                <a:cs typeface="Arial" charset="0"/>
              </a:rPr>
              <a:t>convenience</a:t>
            </a:r>
            <a:endParaRPr lang="nl-NL" sz="2000" b="1" dirty="0">
              <a:solidFill>
                <a:srgbClr val="006600"/>
              </a:solidFill>
              <a:latin typeface="Arial" charset="0"/>
              <a:cs typeface="Arial" charset="0"/>
            </a:endParaRPr>
          </a:p>
        </p:txBody>
      </p:sp>
    </p:spTree>
    <p:extLst>
      <p:ext uri="{BB962C8B-B14F-4D97-AF65-F5344CB8AC3E}">
        <p14:creationId xmlns:p14="http://schemas.microsoft.com/office/powerpoint/2010/main" val="2429077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idx="4294967295"/>
          </p:nvPr>
        </p:nvSpPr>
        <p:spPr>
          <a:xfrm>
            <a:off x="383931" y="115888"/>
            <a:ext cx="8498812" cy="1404382"/>
          </a:xfrm>
        </p:spPr>
        <p:txBody>
          <a:bodyPr/>
          <a:lstStyle/>
          <a:p>
            <a:pPr>
              <a:lnSpc>
                <a:spcPct val="100000"/>
              </a:lnSpc>
            </a:pPr>
            <a:r>
              <a:rPr lang="nl-NL" u="sng" dirty="0" err="1" smtClean="0">
                <a:solidFill>
                  <a:srgbClr val="002060"/>
                </a:solidFill>
              </a:rPr>
              <a:t>Greater</a:t>
            </a:r>
            <a:r>
              <a:rPr lang="nl-NL" u="sng" dirty="0" smtClean="0">
                <a:solidFill>
                  <a:srgbClr val="002060"/>
                </a:solidFill>
              </a:rPr>
              <a:t> </a:t>
            </a:r>
            <a:r>
              <a:rPr lang="nl-NL" u="sng" dirty="0" err="1" smtClean="0">
                <a:solidFill>
                  <a:srgbClr val="002060"/>
                </a:solidFill>
              </a:rPr>
              <a:t>added</a:t>
            </a:r>
            <a:r>
              <a:rPr lang="nl-NL" u="sng" dirty="0" smtClean="0">
                <a:solidFill>
                  <a:srgbClr val="002060"/>
                </a:solidFill>
              </a:rPr>
              <a:t> </a:t>
            </a:r>
            <a:r>
              <a:rPr lang="nl-NL" u="sng" dirty="0" err="1" smtClean="0">
                <a:solidFill>
                  <a:srgbClr val="002060"/>
                </a:solidFill>
              </a:rPr>
              <a:t>value</a:t>
            </a:r>
            <a:r>
              <a:rPr lang="nl-NL" u="sng" dirty="0" smtClean="0">
                <a:solidFill>
                  <a:srgbClr val="002060"/>
                </a:solidFill>
              </a:rPr>
              <a:t>:</a:t>
            </a:r>
            <a:r>
              <a:rPr lang="nl-NL" sz="2000" dirty="0" smtClean="0">
                <a:solidFill>
                  <a:srgbClr val="002060"/>
                </a:solidFill>
              </a:rPr>
              <a:t> </a:t>
            </a:r>
            <a:br>
              <a:rPr lang="nl-NL" sz="2000" dirty="0" smtClean="0">
                <a:solidFill>
                  <a:srgbClr val="002060"/>
                </a:solidFill>
              </a:rPr>
            </a:br>
            <a:r>
              <a:rPr lang="nl-NL" sz="2000" dirty="0" err="1" smtClean="0">
                <a:solidFill>
                  <a:srgbClr val="002060"/>
                </a:solidFill>
              </a:rPr>
              <a:t>innovation</a:t>
            </a:r>
            <a:r>
              <a:rPr lang="nl-NL" sz="2000" dirty="0" smtClean="0">
                <a:solidFill>
                  <a:srgbClr val="002060"/>
                </a:solidFill>
              </a:rPr>
              <a:t> </a:t>
            </a:r>
            <a:r>
              <a:rPr lang="nl-NL" sz="2000" dirty="0" err="1" smtClean="0">
                <a:solidFill>
                  <a:srgbClr val="002060"/>
                </a:solidFill>
              </a:rPr>
              <a:t>focussed</a:t>
            </a:r>
            <a:r>
              <a:rPr lang="nl-NL" sz="2000" dirty="0" smtClean="0">
                <a:solidFill>
                  <a:srgbClr val="002060"/>
                </a:solidFill>
              </a:rPr>
              <a:t> on health, </a:t>
            </a:r>
            <a:r>
              <a:rPr lang="nl-NL" sz="2000" dirty="0" err="1" smtClean="0">
                <a:solidFill>
                  <a:srgbClr val="002060"/>
                </a:solidFill>
              </a:rPr>
              <a:t>sustainability</a:t>
            </a:r>
            <a:r>
              <a:rPr lang="nl-NL" sz="2000" dirty="0" smtClean="0">
                <a:solidFill>
                  <a:srgbClr val="002060"/>
                </a:solidFill>
              </a:rPr>
              <a:t>, taste and convenience</a:t>
            </a:r>
          </a:p>
        </p:txBody>
      </p:sp>
      <p:pic>
        <p:nvPicPr>
          <p:cNvPr id="17411" name="Picture 43" descr="prokornvez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31" y="1614147"/>
            <a:ext cx="1595804"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4" descr="becelbrood_433x259_tcm164-189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589" y="1576387"/>
            <a:ext cx="17467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5" descr="slurp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685" y="1530009"/>
            <a:ext cx="240909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6" descr="InnocentHats2"/>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5627077" y="2865443"/>
            <a:ext cx="1670538" cy="1571625"/>
          </a:xfrm>
        </p:spPr>
      </p:pic>
      <p:pic>
        <p:nvPicPr>
          <p:cNvPr id="17415" name="Picture 50" descr="fr_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937" y="4294191"/>
            <a:ext cx="2261089"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52" descr="1227083541_zonfruit_tropisch_fru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5892" y="4508500"/>
            <a:ext cx="1406769"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54" descr="CuliDish maaltijdverpakk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3412" y="4403725"/>
            <a:ext cx="263769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55" descr="Milner gerijpt_30pl_pla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943" y="2513013"/>
            <a:ext cx="1003789"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192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82827" y="263303"/>
            <a:ext cx="8229600" cy="636584"/>
          </a:xfrm>
        </p:spPr>
        <p:txBody>
          <a:bodyPr/>
          <a:lstStyle/>
          <a:p>
            <a:r>
              <a:rPr lang="nl-NL" b="0" dirty="0" smtClean="0">
                <a:solidFill>
                  <a:srgbClr val="005172"/>
                </a:solidFill>
              </a:rPr>
              <a:t>Health </a:t>
            </a:r>
            <a:r>
              <a:rPr lang="nl-NL" b="0" dirty="0" err="1" smtClean="0">
                <a:solidFill>
                  <a:srgbClr val="005172"/>
                </a:solidFill>
              </a:rPr>
              <a:t>and</a:t>
            </a:r>
            <a:r>
              <a:rPr lang="nl-NL" b="0" dirty="0" smtClean="0">
                <a:solidFill>
                  <a:srgbClr val="005172"/>
                </a:solidFill>
              </a:rPr>
              <a:t> lifestyle</a:t>
            </a:r>
            <a:endParaRPr lang="nl-NL" b="0" dirty="0">
              <a:solidFill>
                <a:srgbClr val="005172"/>
              </a:solidFill>
            </a:endParaRPr>
          </a:p>
        </p:txBody>
      </p:sp>
      <p:pic>
        <p:nvPicPr>
          <p:cNvPr id="319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1219200"/>
            <a:ext cx="5287962" cy="4406900"/>
          </a:xfrm>
          <a:prstGeom prst="rect">
            <a:avLst/>
          </a:prstGeom>
          <a:noFill/>
          <a:ln>
            <a:noFill/>
          </a:ln>
          <a:effectLst/>
          <a:extLst>
            <a:ext uri="{909E8E84-426E-40DD-AFC4-6F175D3DCCD1}">
              <a14:hiddenFill xmlns:a14="http://schemas.microsoft.com/office/drawing/2010/main">
                <a:solidFill>
                  <a:srgbClr val="004C7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9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1"/>
            <a:ext cx="1447800" cy="2181225"/>
          </a:xfrm>
          <a:prstGeom prst="rect">
            <a:avLst/>
          </a:prstGeom>
          <a:noFill/>
          <a:ln>
            <a:noFill/>
          </a:ln>
          <a:effectLst/>
          <a:extLst>
            <a:ext uri="{909E8E84-426E-40DD-AFC4-6F175D3DCCD1}">
              <a14:hiddenFill xmlns:a14="http://schemas.microsoft.com/office/drawing/2010/main">
                <a:solidFill>
                  <a:srgbClr val="004C7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9493" name="Picture 5" descr="_D2X2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119188"/>
            <a:ext cx="4343400" cy="2881312"/>
          </a:xfrm>
          <a:prstGeom prst="rect">
            <a:avLst/>
          </a:prstGeom>
          <a:noFill/>
          <a:extLst>
            <a:ext uri="{909E8E84-426E-40DD-AFC4-6F175D3DCCD1}">
              <a14:hiddenFill xmlns:a14="http://schemas.microsoft.com/office/drawing/2010/main">
                <a:solidFill>
                  <a:srgbClr val="FFFFFF"/>
                </a:solidFill>
              </a14:hiddenFill>
            </a:ext>
          </a:extLst>
        </p:spPr>
      </p:pic>
      <p:pic>
        <p:nvPicPr>
          <p:cNvPr id="319494" name="Picture 6"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9" y="3789363"/>
            <a:ext cx="2368550" cy="211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45485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g004"/>
          <p:cNvPicPr>
            <a:picLocks noChangeAspect="1" noChangeArrowheads="1"/>
          </p:cNvPicPr>
          <p:nvPr/>
        </p:nvPicPr>
        <p:blipFill rotWithShape="1">
          <a:blip r:embed="rId3">
            <a:extLst>
              <a:ext uri="{28A0092B-C50C-407E-A947-70E740481C1C}">
                <a14:useLocalDpi xmlns:a14="http://schemas.microsoft.com/office/drawing/2010/main" val="0"/>
              </a:ext>
            </a:extLst>
          </a:blip>
          <a:srcRect l="1849" t="3497" r="2689" b="2577"/>
          <a:stretch/>
        </p:blipFill>
        <p:spPr bwMode="auto">
          <a:xfrm>
            <a:off x="2901331" y="981075"/>
            <a:ext cx="663454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5" name="Picture 3"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981075"/>
            <a:ext cx="4368800" cy="4895850"/>
          </a:xfrm>
          <a:prstGeom prst="rect">
            <a:avLst/>
          </a:prstGeom>
          <a:noFill/>
          <a:extLst>
            <a:ext uri="{909E8E84-426E-40DD-AFC4-6F175D3DCCD1}">
              <a14:hiddenFill xmlns:a14="http://schemas.microsoft.com/office/drawing/2010/main">
                <a:solidFill>
                  <a:srgbClr val="FFFFFF"/>
                </a:solidFill>
              </a14:hiddenFill>
            </a:ext>
          </a:extLst>
        </p:spPr>
      </p:pic>
      <p:sp>
        <p:nvSpPr>
          <p:cNvPr id="310276" name="Rectangle 4"/>
          <p:cNvSpPr>
            <a:spLocks noChangeArrowheads="1"/>
          </p:cNvSpPr>
          <p:nvPr/>
        </p:nvSpPr>
        <p:spPr bwMode="auto">
          <a:xfrm>
            <a:off x="461968" y="227013"/>
            <a:ext cx="89487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nchor="ctr"/>
          <a:lstStyle/>
          <a:p>
            <a:pPr eaLnBrk="0" hangingPunct="0"/>
            <a:r>
              <a:rPr lang="nl-NL" sz="3200" dirty="0" err="1" smtClean="0">
                <a:solidFill>
                  <a:srgbClr val="005172"/>
                </a:solidFill>
                <a:latin typeface="News Gothic" pitchFamily="34" charset="0"/>
                <a:cs typeface="+mn-cs"/>
              </a:rPr>
              <a:t>Need</a:t>
            </a:r>
            <a:r>
              <a:rPr lang="nl-NL" sz="3200" dirty="0" smtClean="0">
                <a:solidFill>
                  <a:srgbClr val="005172"/>
                </a:solidFill>
                <a:latin typeface="News Gothic" pitchFamily="34" charset="0"/>
                <a:cs typeface="+mn-cs"/>
              </a:rPr>
              <a:t> </a:t>
            </a:r>
            <a:r>
              <a:rPr lang="nl-NL" sz="3200" dirty="0" err="1" smtClean="0">
                <a:solidFill>
                  <a:srgbClr val="005172"/>
                </a:solidFill>
                <a:latin typeface="News Gothic" pitchFamily="34" charset="0"/>
                <a:cs typeface="+mn-cs"/>
              </a:rPr>
              <a:t>for</a:t>
            </a:r>
            <a:r>
              <a:rPr lang="nl-NL" sz="3200" dirty="0" smtClean="0">
                <a:solidFill>
                  <a:srgbClr val="005172"/>
                </a:solidFill>
                <a:latin typeface="News Gothic" pitchFamily="34" charset="0"/>
                <a:cs typeface="+mn-cs"/>
              </a:rPr>
              <a:t> PPP: Food </a:t>
            </a:r>
            <a:r>
              <a:rPr lang="nl-NL" sz="3200" dirty="0" err="1" smtClean="0">
                <a:solidFill>
                  <a:srgbClr val="005172"/>
                </a:solidFill>
                <a:latin typeface="News Gothic" pitchFamily="34" charset="0"/>
                <a:cs typeface="+mn-cs"/>
              </a:rPr>
              <a:t>choice</a:t>
            </a:r>
            <a:r>
              <a:rPr lang="nl-NL" sz="3200" dirty="0" smtClean="0">
                <a:solidFill>
                  <a:srgbClr val="005172"/>
                </a:solidFill>
                <a:latin typeface="News Gothic" pitchFamily="34" charset="0"/>
                <a:cs typeface="+mn-cs"/>
              </a:rPr>
              <a:t> </a:t>
            </a:r>
            <a:r>
              <a:rPr lang="nl-NL" sz="3200" dirty="0" err="1" smtClean="0">
                <a:solidFill>
                  <a:srgbClr val="005172"/>
                </a:solidFill>
                <a:latin typeface="News Gothic" pitchFamily="34" charset="0"/>
                <a:cs typeface="+mn-cs"/>
              </a:rPr>
              <a:t>and</a:t>
            </a:r>
            <a:r>
              <a:rPr lang="nl-NL" sz="3200" dirty="0" smtClean="0">
                <a:solidFill>
                  <a:srgbClr val="005172"/>
                </a:solidFill>
                <a:latin typeface="News Gothic" pitchFamily="34" charset="0"/>
                <a:cs typeface="+mn-cs"/>
              </a:rPr>
              <a:t> Lifestyle</a:t>
            </a:r>
          </a:p>
        </p:txBody>
      </p:sp>
    </p:spTree>
    <p:extLst>
      <p:ext uri="{BB962C8B-B14F-4D97-AF65-F5344CB8AC3E}">
        <p14:creationId xmlns:p14="http://schemas.microsoft.com/office/powerpoint/2010/main" val="239377233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img004"/>
          <p:cNvPicPr>
            <a:picLocks noChangeAspect="1" noChangeArrowheads="1"/>
          </p:cNvPicPr>
          <p:nvPr/>
        </p:nvPicPr>
        <p:blipFill rotWithShape="1">
          <a:blip r:embed="rId3">
            <a:extLst>
              <a:ext uri="{28A0092B-C50C-407E-A947-70E740481C1C}">
                <a14:useLocalDpi xmlns:a14="http://schemas.microsoft.com/office/drawing/2010/main" val="0"/>
              </a:ext>
            </a:extLst>
          </a:blip>
          <a:srcRect l="1849" t="3497" r="2689" b="2577"/>
          <a:stretch/>
        </p:blipFill>
        <p:spPr bwMode="auto">
          <a:xfrm>
            <a:off x="2901331" y="981075"/>
            <a:ext cx="663454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3" name="Picture 3" descr="kaar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4356100" cy="4895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461968" y="227013"/>
            <a:ext cx="89487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nchor="ctr"/>
          <a:lstStyle/>
          <a:p>
            <a:pPr eaLnBrk="0" hangingPunct="0"/>
            <a:r>
              <a:rPr lang="nl-NL" sz="3200" dirty="0" err="1" smtClean="0">
                <a:solidFill>
                  <a:srgbClr val="005172"/>
                </a:solidFill>
                <a:latin typeface="News Gothic" pitchFamily="34" charset="0"/>
                <a:cs typeface="+mn-cs"/>
              </a:rPr>
              <a:t>Need</a:t>
            </a:r>
            <a:r>
              <a:rPr lang="nl-NL" sz="3200" dirty="0" smtClean="0">
                <a:solidFill>
                  <a:srgbClr val="005172"/>
                </a:solidFill>
                <a:latin typeface="News Gothic" pitchFamily="34" charset="0"/>
                <a:cs typeface="+mn-cs"/>
              </a:rPr>
              <a:t> </a:t>
            </a:r>
            <a:r>
              <a:rPr lang="nl-NL" sz="3200" dirty="0" err="1" smtClean="0">
                <a:solidFill>
                  <a:srgbClr val="005172"/>
                </a:solidFill>
                <a:latin typeface="News Gothic" pitchFamily="34" charset="0"/>
                <a:cs typeface="+mn-cs"/>
              </a:rPr>
              <a:t>for</a:t>
            </a:r>
            <a:r>
              <a:rPr lang="nl-NL" sz="3200" dirty="0" smtClean="0">
                <a:solidFill>
                  <a:srgbClr val="005172"/>
                </a:solidFill>
                <a:latin typeface="News Gothic" pitchFamily="34" charset="0"/>
                <a:cs typeface="+mn-cs"/>
              </a:rPr>
              <a:t> PPP: Food </a:t>
            </a:r>
            <a:r>
              <a:rPr lang="nl-NL" sz="3200" dirty="0" err="1" smtClean="0">
                <a:solidFill>
                  <a:srgbClr val="005172"/>
                </a:solidFill>
                <a:latin typeface="News Gothic" pitchFamily="34" charset="0"/>
                <a:cs typeface="+mn-cs"/>
              </a:rPr>
              <a:t>choice</a:t>
            </a:r>
            <a:r>
              <a:rPr lang="nl-NL" sz="3200" dirty="0" smtClean="0">
                <a:solidFill>
                  <a:srgbClr val="005172"/>
                </a:solidFill>
                <a:latin typeface="News Gothic" pitchFamily="34" charset="0"/>
                <a:cs typeface="+mn-cs"/>
              </a:rPr>
              <a:t> </a:t>
            </a:r>
            <a:r>
              <a:rPr lang="nl-NL" sz="3200" dirty="0" err="1" smtClean="0">
                <a:solidFill>
                  <a:srgbClr val="005172"/>
                </a:solidFill>
                <a:latin typeface="News Gothic" pitchFamily="34" charset="0"/>
                <a:cs typeface="+mn-cs"/>
              </a:rPr>
              <a:t>and</a:t>
            </a:r>
            <a:r>
              <a:rPr lang="nl-NL" sz="3200" dirty="0" smtClean="0">
                <a:solidFill>
                  <a:srgbClr val="005172"/>
                </a:solidFill>
                <a:latin typeface="News Gothic" pitchFamily="34" charset="0"/>
                <a:cs typeface="+mn-cs"/>
              </a:rPr>
              <a:t> Lifestyle</a:t>
            </a:r>
          </a:p>
        </p:txBody>
      </p:sp>
    </p:spTree>
    <p:extLst>
      <p:ext uri="{BB962C8B-B14F-4D97-AF65-F5344CB8AC3E}">
        <p14:creationId xmlns:p14="http://schemas.microsoft.com/office/powerpoint/2010/main" val="385546698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p:cNvSpPr>
          <p:nvPr>
            <p:custDataLst>
              <p:tags r:id="rId1"/>
            </p:custDataLst>
          </p:nvPr>
        </p:nvSpPr>
        <p:spPr bwMode="auto">
          <a:xfrm>
            <a:off x="451341" y="145371"/>
            <a:ext cx="8301402" cy="831850"/>
          </a:xfrm>
          <a:prstGeom prst="rect">
            <a:avLst/>
          </a:prstGeom>
          <a:noFill/>
          <a:ln w="9525">
            <a:noFill/>
            <a:miter lim="800000"/>
            <a:headEnd/>
            <a:tailEnd/>
          </a:ln>
        </p:spPr>
        <p:txBody>
          <a:bodyPr lIns="0" rIns="0" anchor="b"/>
          <a:lstStyle/>
          <a:p>
            <a:pPr eaLnBrk="0" hangingPunct="0"/>
            <a:r>
              <a:rPr lang="nl-NL" sz="2000" dirty="0" err="1">
                <a:solidFill>
                  <a:srgbClr val="002060"/>
                </a:solidFill>
                <a:latin typeface="Arial" charset="0"/>
                <a:cs typeface="Arial" charset="0"/>
              </a:rPr>
              <a:t>E</a:t>
            </a:r>
            <a:r>
              <a:rPr lang="nl-NL" sz="2000" dirty="0" err="1" smtClean="0">
                <a:solidFill>
                  <a:srgbClr val="002060"/>
                </a:solidFill>
                <a:latin typeface="Arial" charset="0"/>
                <a:cs typeface="Arial" charset="0"/>
              </a:rPr>
              <a:t>xample</a:t>
            </a:r>
            <a:r>
              <a:rPr lang="nl-NL" sz="2000" dirty="0" smtClean="0">
                <a:solidFill>
                  <a:srgbClr val="002060"/>
                </a:solidFill>
                <a:latin typeface="Arial" charset="0"/>
                <a:cs typeface="Arial" charset="0"/>
              </a:rPr>
              <a:t> of a </a:t>
            </a:r>
            <a:r>
              <a:rPr lang="nl-NL" sz="2000" dirty="0" err="1" smtClean="0">
                <a:solidFill>
                  <a:srgbClr val="002060"/>
                </a:solidFill>
                <a:latin typeface="Arial" charset="0"/>
                <a:cs typeface="Arial" charset="0"/>
              </a:rPr>
              <a:t>successful</a:t>
            </a:r>
            <a:r>
              <a:rPr lang="nl-NL" sz="2000" dirty="0" smtClean="0">
                <a:solidFill>
                  <a:srgbClr val="002060"/>
                </a:solidFill>
                <a:latin typeface="Arial" charset="0"/>
                <a:cs typeface="Arial" charset="0"/>
              </a:rPr>
              <a:t> public-private partnership in the Golden </a:t>
            </a:r>
            <a:r>
              <a:rPr lang="nl-NL" sz="2000" dirty="0" err="1" smtClean="0">
                <a:solidFill>
                  <a:srgbClr val="002060"/>
                </a:solidFill>
                <a:latin typeface="Arial" charset="0"/>
                <a:cs typeface="Arial" charset="0"/>
              </a:rPr>
              <a:t>Triangle</a:t>
            </a:r>
            <a:r>
              <a:rPr lang="nl-NL" sz="2000" dirty="0" smtClean="0">
                <a:solidFill>
                  <a:srgbClr val="002060"/>
                </a:solidFill>
                <a:latin typeface="Arial" charset="0"/>
                <a:cs typeface="Arial" charset="0"/>
              </a:rPr>
              <a:t>: Top </a:t>
            </a:r>
            <a:r>
              <a:rPr lang="nl-NL" sz="2000" dirty="0" err="1" smtClean="0">
                <a:solidFill>
                  <a:srgbClr val="002060"/>
                </a:solidFill>
                <a:latin typeface="Arial" charset="0"/>
                <a:cs typeface="Arial" charset="0"/>
              </a:rPr>
              <a:t>Institute</a:t>
            </a:r>
            <a:r>
              <a:rPr lang="nl-NL" sz="2000" dirty="0" smtClean="0">
                <a:solidFill>
                  <a:srgbClr val="002060"/>
                </a:solidFill>
                <a:latin typeface="Arial" charset="0"/>
                <a:cs typeface="Arial" charset="0"/>
              </a:rPr>
              <a:t> Food &amp; </a:t>
            </a:r>
            <a:r>
              <a:rPr lang="nl-NL" sz="2000" dirty="0" err="1" smtClean="0">
                <a:solidFill>
                  <a:srgbClr val="002060"/>
                </a:solidFill>
                <a:latin typeface="Arial" charset="0"/>
                <a:cs typeface="Arial" charset="0"/>
              </a:rPr>
              <a:t>Nutrition</a:t>
            </a:r>
            <a:endParaRPr lang="nl-NL" sz="2000" dirty="0">
              <a:solidFill>
                <a:srgbClr val="002060"/>
              </a:solidFill>
              <a:latin typeface="Arial" charset="0"/>
              <a:cs typeface="Arial" charset="0"/>
            </a:endParaRPr>
          </a:p>
        </p:txBody>
      </p:sp>
      <p:sp>
        <p:nvSpPr>
          <p:cNvPr id="103426" name="Rectangle 4"/>
          <p:cNvSpPr>
            <a:spLocks noChangeArrowheads="1"/>
          </p:cNvSpPr>
          <p:nvPr>
            <p:custDataLst>
              <p:tags r:id="rId2"/>
            </p:custDataLst>
          </p:nvPr>
        </p:nvSpPr>
        <p:spPr bwMode="gray">
          <a:xfrm>
            <a:off x="478482" y="5174806"/>
            <a:ext cx="8087457" cy="1262063"/>
          </a:xfrm>
          <a:prstGeom prst="rect">
            <a:avLst/>
          </a:prstGeom>
          <a:noFill/>
          <a:ln w="9525" algn="ctr">
            <a:noFill/>
            <a:miter lim="800000"/>
            <a:headEnd type="none" w="lg" len="lg"/>
            <a:tailEnd type="none" w="lg" len="lg"/>
          </a:ln>
        </p:spPr>
        <p:txBody>
          <a:bodyPr tIns="91440" bIns="91440"/>
          <a:lstStyle/>
          <a:p>
            <a:pPr marL="288925" lvl="1" indent="-174625">
              <a:buClr>
                <a:srgbClr val="4D4D4D"/>
              </a:buClr>
              <a:buSzPct val="100000"/>
              <a:buFont typeface="Arial" charset="0"/>
              <a:buChar char="•"/>
            </a:pPr>
            <a:r>
              <a:rPr lang="nl-NL" sz="1200" dirty="0" smtClean="0">
                <a:solidFill>
                  <a:srgbClr val="000000"/>
                </a:solidFill>
                <a:latin typeface="Arial" charset="0"/>
                <a:cs typeface="Arial" charset="0"/>
              </a:rPr>
              <a:t>Excellent </a:t>
            </a:r>
            <a:r>
              <a:rPr lang="nl-NL" sz="1200" dirty="0" err="1" smtClean="0">
                <a:solidFill>
                  <a:srgbClr val="000000"/>
                </a:solidFill>
                <a:latin typeface="Arial" charset="0"/>
                <a:cs typeface="Arial" charset="0"/>
              </a:rPr>
              <a:t>knowledge</a:t>
            </a:r>
            <a:r>
              <a:rPr lang="nl-NL" sz="1200" dirty="0" smtClean="0">
                <a:solidFill>
                  <a:srgbClr val="000000"/>
                </a:solidFill>
                <a:latin typeface="Arial" charset="0"/>
                <a:cs typeface="Arial" charset="0"/>
              </a:rPr>
              <a:t>, &gt;1000 </a:t>
            </a:r>
            <a:r>
              <a:rPr lang="nl-NL" sz="1200" dirty="0" err="1" smtClean="0">
                <a:solidFill>
                  <a:srgbClr val="000000"/>
                </a:solidFill>
                <a:latin typeface="Arial" charset="0"/>
                <a:cs typeface="Arial" charset="0"/>
              </a:rPr>
              <a:t>publications</a:t>
            </a:r>
            <a:r>
              <a:rPr lang="nl-NL" sz="1200" dirty="0" smtClean="0">
                <a:solidFill>
                  <a:srgbClr val="000000"/>
                </a:solidFill>
                <a:latin typeface="Arial" charset="0"/>
                <a:cs typeface="Arial" charset="0"/>
              </a:rPr>
              <a:t> in peer-</a:t>
            </a:r>
            <a:r>
              <a:rPr lang="nl-NL" sz="1200" dirty="0" err="1" smtClean="0">
                <a:solidFill>
                  <a:srgbClr val="000000"/>
                </a:solidFill>
                <a:latin typeface="Arial" charset="0"/>
                <a:cs typeface="Arial" charset="0"/>
              </a:rPr>
              <a:t>reviewed</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journals</a:t>
            </a:r>
            <a:r>
              <a:rPr lang="nl-NL" sz="1200" dirty="0" smtClean="0">
                <a:solidFill>
                  <a:srgbClr val="000000"/>
                </a:solidFill>
                <a:latin typeface="Arial" charset="0"/>
                <a:cs typeface="Arial" charset="0"/>
              </a:rPr>
              <a:t> (1998-2011) </a:t>
            </a:r>
          </a:p>
          <a:p>
            <a:pPr marL="288925" lvl="1" indent="-174625">
              <a:buClr>
                <a:srgbClr val="4D4D4D"/>
              </a:buClr>
              <a:buSzPct val="100000"/>
              <a:buFont typeface="Arial" charset="0"/>
              <a:buChar char="•"/>
            </a:pPr>
            <a:r>
              <a:rPr lang="nl-NL" sz="1200" dirty="0" err="1" smtClean="0">
                <a:solidFill>
                  <a:srgbClr val="000000"/>
                </a:solidFill>
                <a:latin typeface="Arial" charset="0"/>
                <a:cs typeface="Arial" charset="0"/>
              </a:rPr>
              <a:t>Citation</a:t>
            </a:r>
            <a:r>
              <a:rPr lang="nl-NL" sz="1200" dirty="0" smtClean="0">
                <a:solidFill>
                  <a:srgbClr val="000000"/>
                </a:solidFill>
                <a:latin typeface="Arial" charset="0"/>
                <a:cs typeface="Arial" charset="0"/>
              </a:rPr>
              <a:t> impact 2x </a:t>
            </a:r>
            <a:r>
              <a:rPr lang="nl-NL" sz="1200" dirty="0" err="1" smtClean="0">
                <a:solidFill>
                  <a:srgbClr val="000000"/>
                </a:solidFill>
                <a:latin typeface="Arial" charset="0"/>
                <a:cs typeface="Arial" charset="0"/>
              </a:rPr>
              <a:t>higher</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than</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world</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average</a:t>
            </a:r>
            <a:endParaRPr lang="nl-NL" sz="1200" dirty="0" smtClean="0">
              <a:solidFill>
                <a:srgbClr val="000000"/>
              </a:solidFill>
              <a:latin typeface="Arial" charset="0"/>
              <a:cs typeface="Arial" charset="0"/>
            </a:endParaRPr>
          </a:p>
          <a:p>
            <a:pPr marL="288925" lvl="1" indent="-174625">
              <a:buClr>
                <a:srgbClr val="4D4D4D"/>
              </a:buClr>
              <a:buSzPct val="100000"/>
              <a:buFont typeface="Arial" charset="0"/>
              <a:buChar char="•"/>
            </a:pPr>
            <a:r>
              <a:rPr lang="nl-NL" sz="1200" dirty="0" err="1" smtClean="0">
                <a:solidFill>
                  <a:srgbClr val="000000"/>
                </a:solidFill>
                <a:latin typeface="Arial" charset="0"/>
                <a:cs typeface="Arial" charset="0"/>
              </a:rPr>
              <a:t>Yearly</a:t>
            </a:r>
            <a:r>
              <a:rPr lang="nl-NL" sz="1200" dirty="0" smtClean="0">
                <a:solidFill>
                  <a:srgbClr val="000000"/>
                </a:solidFill>
                <a:latin typeface="Arial" charset="0"/>
                <a:cs typeface="Arial" charset="0"/>
              </a:rPr>
              <a:t> turnover </a:t>
            </a:r>
            <a:r>
              <a:rPr lang="nl-NL" sz="1200" dirty="0" err="1" smtClean="0">
                <a:solidFill>
                  <a:srgbClr val="000000"/>
                </a:solidFill>
                <a:latin typeface="Arial" charset="0"/>
                <a:cs typeface="Arial" charset="0"/>
              </a:rPr>
              <a:t>programme</a:t>
            </a:r>
            <a:r>
              <a:rPr lang="nl-NL" sz="1200" dirty="0" smtClean="0">
                <a:solidFill>
                  <a:srgbClr val="000000"/>
                </a:solidFill>
                <a:latin typeface="Arial" charset="0"/>
                <a:cs typeface="Arial" charset="0"/>
              </a:rPr>
              <a:t> € 20 </a:t>
            </a:r>
            <a:r>
              <a:rPr lang="nl-NL" sz="1200" dirty="0" err="1" smtClean="0">
                <a:solidFill>
                  <a:srgbClr val="000000"/>
                </a:solidFill>
                <a:latin typeface="Arial" charset="0"/>
                <a:cs typeface="Arial" charset="0"/>
              </a:rPr>
              <a:t>million</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Further</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growth</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into</a:t>
            </a:r>
            <a:r>
              <a:rPr lang="nl-NL" sz="1200" dirty="0" smtClean="0">
                <a:solidFill>
                  <a:srgbClr val="000000"/>
                </a:solidFill>
                <a:latin typeface="Arial" charset="0"/>
                <a:cs typeface="Arial" charset="0"/>
              </a:rPr>
              <a:t> EU </a:t>
            </a:r>
            <a:r>
              <a:rPr lang="nl-NL" sz="1200" dirty="0" err="1" smtClean="0">
                <a:solidFill>
                  <a:srgbClr val="000000"/>
                </a:solidFill>
                <a:latin typeface="Arial" charset="0"/>
                <a:cs typeface="Arial" charset="0"/>
              </a:rPr>
              <a:t>topinstitute</a:t>
            </a:r>
            <a:endParaRPr lang="nl-NL" sz="1200" dirty="0" smtClean="0">
              <a:solidFill>
                <a:srgbClr val="000000"/>
              </a:solidFill>
              <a:latin typeface="Arial" charset="0"/>
              <a:cs typeface="Arial" charset="0"/>
            </a:endParaRPr>
          </a:p>
          <a:p>
            <a:pPr marL="288925" lvl="1" indent="-174625">
              <a:buClr>
                <a:srgbClr val="4D4D4D"/>
              </a:buClr>
              <a:buSzPct val="100000"/>
              <a:buFont typeface="Arial" charset="0"/>
              <a:buChar char="•"/>
            </a:pPr>
            <a:r>
              <a:rPr lang="nl-NL" sz="1200" dirty="0" smtClean="0">
                <a:solidFill>
                  <a:srgbClr val="000000"/>
                </a:solidFill>
                <a:latin typeface="Arial" charset="0"/>
                <a:cs typeface="Arial" charset="0"/>
              </a:rPr>
              <a:t>5 new </a:t>
            </a:r>
            <a:r>
              <a:rPr lang="nl-NL" sz="1200" dirty="0" err="1" smtClean="0">
                <a:solidFill>
                  <a:srgbClr val="000000"/>
                </a:solidFill>
                <a:latin typeface="Arial" charset="0"/>
                <a:cs typeface="Arial" charset="0"/>
              </a:rPr>
              <a:t>international</a:t>
            </a:r>
            <a:r>
              <a:rPr lang="nl-NL" sz="1200" dirty="0" smtClean="0">
                <a:solidFill>
                  <a:srgbClr val="000000"/>
                </a:solidFill>
                <a:latin typeface="Arial" charset="0"/>
                <a:cs typeface="Arial" charset="0"/>
              </a:rPr>
              <a:t> top </a:t>
            </a:r>
            <a:r>
              <a:rPr lang="nl-NL" sz="1200" dirty="0" err="1" smtClean="0">
                <a:solidFill>
                  <a:srgbClr val="000000"/>
                </a:solidFill>
                <a:latin typeface="Arial" charset="0"/>
                <a:cs typeface="Arial" charset="0"/>
              </a:rPr>
              <a:t>businesses</a:t>
            </a:r>
            <a:endParaRPr lang="nl-NL" sz="1200" dirty="0" smtClean="0">
              <a:solidFill>
                <a:srgbClr val="000000"/>
              </a:solidFill>
              <a:latin typeface="Arial" charset="0"/>
              <a:cs typeface="Arial" charset="0"/>
            </a:endParaRPr>
          </a:p>
          <a:p>
            <a:pPr marL="288925" lvl="1" indent="-174625">
              <a:buClr>
                <a:srgbClr val="4D4D4D"/>
              </a:buClr>
              <a:buSzPct val="100000"/>
              <a:buFont typeface="Arial" charset="0"/>
              <a:buChar char="•"/>
            </a:pPr>
            <a:r>
              <a:rPr lang="nl-NL" sz="1200" dirty="0" smtClean="0">
                <a:solidFill>
                  <a:srgbClr val="000000"/>
                </a:solidFill>
                <a:latin typeface="Arial" charset="0"/>
                <a:cs typeface="Arial" charset="0"/>
              </a:rPr>
              <a:t>Application of </a:t>
            </a:r>
            <a:r>
              <a:rPr lang="nl-NL" sz="1200" dirty="0" err="1" smtClean="0">
                <a:solidFill>
                  <a:srgbClr val="000000"/>
                </a:solidFill>
                <a:latin typeface="Arial" charset="0"/>
                <a:cs typeface="Arial" charset="0"/>
              </a:rPr>
              <a:t>knowledge</a:t>
            </a:r>
            <a:r>
              <a:rPr lang="nl-NL" sz="1200" dirty="0" smtClean="0">
                <a:solidFill>
                  <a:srgbClr val="000000"/>
                </a:solidFill>
                <a:latin typeface="Arial" charset="0"/>
                <a:cs typeface="Arial" charset="0"/>
              </a:rPr>
              <a:t> in new </a:t>
            </a:r>
            <a:r>
              <a:rPr lang="nl-NL" sz="1200" dirty="0" err="1" smtClean="0">
                <a:solidFill>
                  <a:srgbClr val="000000"/>
                </a:solidFill>
                <a:latin typeface="Arial" charset="0"/>
                <a:cs typeface="Arial" charset="0"/>
              </a:rPr>
              <a:t>products</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with</a:t>
            </a:r>
            <a:r>
              <a:rPr lang="nl-NL" sz="1200" dirty="0" smtClean="0">
                <a:solidFill>
                  <a:srgbClr val="000000"/>
                </a:solidFill>
                <a:latin typeface="Arial" charset="0"/>
                <a:cs typeface="Arial" charset="0"/>
              </a:rPr>
              <a:t> </a:t>
            </a:r>
            <a:r>
              <a:rPr lang="nl-NL" sz="1200" dirty="0" err="1" smtClean="0">
                <a:solidFill>
                  <a:srgbClr val="000000"/>
                </a:solidFill>
                <a:latin typeface="Arial" charset="0"/>
                <a:cs typeface="Arial" charset="0"/>
              </a:rPr>
              <a:t>national</a:t>
            </a:r>
            <a:r>
              <a:rPr lang="nl-NL" sz="1200" dirty="0" smtClean="0">
                <a:solidFill>
                  <a:srgbClr val="000000"/>
                </a:solidFill>
                <a:latin typeface="Arial" charset="0"/>
                <a:cs typeface="Arial" charset="0"/>
              </a:rPr>
              <a:t> turnover of  € 710 </a:t>
            </a:r>
            <a:r>
              <a:rPr lang="nl-NL" sz="1200" dirty="0" err="1" smtClean="0">
                <a:solidFill>
                  <a:srgbClr val="000000"/>
                </a:solidFill>
                <a:latin typeface="Arial" charset="0"/>
                <a:cs typeface="Arial" charset="0"/>
              </a:rPr>
              <a:t>million</a:t>
            </a:r>
            <a:endParaRPr lang="nl-NL" sz="1200" dirty="0">
              <a:solidFill>
                <a:srgbClr val="000000"/>
              </a:solidFill>
              <a:latin typeface="Arial" charset="0"/>
              <a:cs typeface="Arial" charset="0"/>
            </a:endParaRPr>
          </a:p>
        </p:txBody>
      </p:sp>
      <p:pic>
        <p:nvPicPr>
          <p:cNvPr id="103427" name="Afbeelding 28"/>
          <p:cNvPicPr>
            <a:picLocks noChangeAspect="1"/>
          </p:cNvPicPr>
          <p:nvPr/>
        </p:nvPicPr>
        <p:blipFill>
          <a:blip r:embed="rId5"/>
          <a:srcRect/>
          <a:stretch>
            <a:fillRect/>
          </a:stretch>
        </p:blipFill>
        <p:spPr bwMode="auto">
          <a:xfrm>
            <a:off x="688184" y="1436920"/>
            <a:ext cx="3751934" cy="3646488"/>
          </a:xfrm>
          <a:prstGeom prst="rect">
            <a:avLst/>
          </a:prstGeom>
          <a:noFill/>
          <a:ln w="9525">
            <a:noFill/>
            <a:miter lim="800000"/>
            <a:headEnd/>
            <a:tailEnd/>
          </a:ln>
        </p:spPr>
      </p:pic>
      <p:pic>
        <p:nvPicPr>
          <p:cNvPr id="103428" name="Afbeelding 29"/>
          <p:cNvPicPr>
            <a:picLocks noChangeAspect="1"/>
          </p:cNvPicPr>
          <p:nvPr/>
        </p:nvPicPr>
        <p:blipFill>
          <a:blip r:embed="rId6"/>
          <a:srcRect/>
          <a:stretch>
            <a:fillRect/>
          </a:stretch>
        </p:blipFill>
        <p:spPr bwMode="auto">
          <a:xfrm>
            <a:off x="4550022" y="1449620"/>
            <a:ext cx="3766664" cy="1477157"/>
          </a:xfrm>
          <a:prstGeom prst="rect">
            <a:avLst/>
          </a:prstGeom>
          <a:noFill/>
          <a:ln w="9525">
            <a:noFill/>
            <a:miter lim="800000"/>
            <a:headEnd/>
            <a:tailEnd/>
          </a:ln>
        </p:spPr>
      </p:pic>
      <p:pic>
        <p:nvPicPr>
          <p:cNvPr id="103429" name="Afbeelding 30"/>
          <p:cNvPicPr>
            <a:picLocks noChangeAspect="1"/>
          </p:cNvPicPr>
          <p:nvPr/>
        </p:nvPicPr>
        <p:blipFill>
          <a:blip r:embed="rId7"/>
          <a:srcRect/>
          <a:stretch>
            <a:fillRect/>
          </a:stretch>
        </p:blipFill>
        <p:spPr bwMode="auto">
          <a:xfrm>
            <a:off x="4550022" y="3519720"/>
            <a:ext cx="3987311" cy="1563688"/>
          </a:xfrm>
          <a:prstGeom prst="rect">
            <a:avLst/>
          </a:prstGeom>
          <a:noFill/>
          <a:ln w="9525">
            <a:noFill/>
            <a:miter lim="800000"/>
            <a:headEnd/>
            <a:tailEnd/>
          </a:ln>
        </p:spPr>
      </p:pic>
      <p:sp>
        <p:nvSpPr>
          <p:cNvPr id="103430" name="Title 1"/>
          <p:cNvSpPr>
            <a:spLocks/>
          </p:cNvSpPr>
          <p:nvPr>
            <p:custDataLst>
              <p:tags r:id="rId3"/>
            </p:custDataLst>
          </p:nvPr>
        </p:nvSpPr>
        <p:spPr bwMode="auto">
          <a:xfrm>
            <a:off x="451339" y="652463"/>
            <a:ext cx="8301404" cy="831850"/>
          </a:xfrm>
          <a:prstGeom prst="rect">
            <a:avLst/>
          </a:prstGeom>
          <a:noFill/>
          <a:ln w="9525">
            <a:noFill/>
            <a:miter lim="800000"/>
            <a:headEnd/>
            <a:tailEnd/>
          </a:ln>
        </p:spPr>
        <p:txBody>
          <a:bodyPr lIns="0" rIns="0" anchor="b"/>
          <a:lstStyle/>
          <a:p>
            <a:pPr eaLnBrk="0" hangingPunct="0"/>
            <a:r>
              <a:rPr lang="nl-NL" b="1" dirty="0" smtClean="0">
                <a:solidFill>
                  <a:srgbClr val="000000"/>
                </a:solidFill>
                <a:latin typeface="Arial" charset="0"/>
                <a:cs typeface="Arial" charset="0"/>
              </a:rPr>
              <a:t>Partners</a:t>
            </a:r>
            <a:endParaRPr lang="nl-NL" b="1" dirty="0">
              <a:solidFill>
                <a:srgbClr val="000000"/>
              </a:solidFill>
              <a:latin typeface="Arial" charset="0"/>
              <a:cs typeface="Arial" charset="0"/>
            </a:endParaRPr>
          </a:p>
        </p:txBody>
      </p:sp>
    </p:spTree>
    <p:extLst>
      <p:ext uri="{BB962C8B-B14F-4D97-AF65-F5344CB8AC3E}">
        <p14:creationId xmlns:p14="http://schemas.microsoft.com/office/powerpoint/2010/main" val="6229751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2" descr="Foto_Dijkhuize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866" t="3988" r="-1776"/>
          <a:stretch/>
        </p:blipFill>
        <p:spPr bwMode="auto">
          <a:xfrm>
            <a:off x="283935" y="1030514"/>
            <a:ext cx="4475225" cy="294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descr="DSC0094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9674" y="1487509"/>
            <a:ext cx="2609794" cy="347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DSC0099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97570" y="2376250"/>
            <a:ext cx="3846430" cy="288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 Box 6"/>
          <p:cNvSpPr txBox="1">
            <a:spLocks noChangeArrowheads="1"/>
          </p:cNvSpPr>
          <p:nvPr/>
        </p:nvSpPr>
        <p:spPr bwMode="auto">
          <a:xfrm>
            <a:off x="175341" y="3943330"/>
            <a:ext cx="27908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EAB200"/>
                </a:solidFill>
                <a:latin typeface="Arial" pitchFamily="34" charset="0"/>
                <a:ea typeface="ＭＳ Ｐゴシック" pitchFamily="34" charset="-128"/>
              </a:defRPr>
            </a:lvl1pPr>
            <a:lvl2pPr marL="742950" indent="-285750">
              <a:defRPr sz="3200">
                <a:solidFill>
                  <a:srgbClr val="EAB200"/>
                </a:solidFill>
                <a:latin typeface="Arial" pitchFamily="34" charset="0"/>
                <a:ea typeface="ＭＳ Ｐゴシック" pitchFamily="34" charset="-128"/>
              </a:defRPr>
            </a:lvl2pPr>
            <a:lvl3pPr marL="1143000" indent="-228600">
              <a:defRPr sz="3200">
                <a:solidFill>
                  <a:srgbClr val="EAB200"/>
                </a:solidFill>
                <a:latin typeface="Arial" pitchFamily="34" charset="0"/>
                <a:ea typeface="ＭＳ Ｐゴシック" pitchFamily="34" charset="-128"/>
              </a:defRPr>
            </a:lvl3pPr>
            <a:lvl4pPr marL="1600200" indent="-228600">
              <a:defRPr sz="3200">
                <a:solidFill>
                  <a:srgbClr val="EAB200"/>
                </a:solidFill>
                <a:latin typeface="Arial" pitchFamily="34" charset="0"/>
                <a:ea typeface="ＭＳ Ｐゴシック" pitchFamily="34" charset="-128"/>
              </a:defRPr>
            </a:lvl4pPr>
            <a:lvl5pPr marL="2057400" indent="-228600">
              <a:defRPr sz="3200">
                <a:solidFill>
                  <a:srgbClr val="EAB200"/>
                </a:solidFill>
                <a:latin typeface="Arial" pitchFamily="34" charset="0"/>
                <a:ea typeface="ＭＳ Ｐゴシック" pitchFamily="34" charset="-128"/>
              </a:defRPr>
            </a:lvl5pPr>
            <a:lvl6pPr marL="25146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6pPr>
            <a:lvl7pPr marL="29718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7pPr>
            <a:lvl8pPr marL="34290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8pPr>
            <a:lvl9pPr marL="38862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9pPr>
          </a:lstStyle>
          <a:p>
            <a:pPr eaLnBrk="1" hangingPunct="1">
              <a:spcBef>
                <a:spcPct val="0"/>
              </a:spcBef>
            </a:pPr>
            <a:r>
              <a:rPr lang="nl-NL" sz="2000" dirty="0" smtClean="0">
                <a:solidFill>
                  <a:schemeClr val="tx1">
                    <a:lumMod val="75000"/>
                  </a:schemeClr>
                </a:solidFill>
                <a:latin typeface="Verdana" panose="020B0604030504040204" pitchFamily="34" charset="0"/>
                <a:cs typeface="Verdana" panose="020B0604030504040204" pitchFamily="34" charset="0"/>
              </a:rPr>
              <a:t>A </a:t>
            </a:r>
            <a:r>
              <a:rPr lang="nl-NL" sz="2000" dirty="0" err="1" smtClean="0">
                <a:solidFill>
                  <a:schemeClr val="tx1">
                    <a:lumMod val="75000"/>
                  </a:schemeClr>
                </a:solidFill>
                <a:latin typeface="Verdana" panose="020B0604030504040204" pitchFamily="34" charset="0"/>
                <a:cs typeface="Verdana" panose="020B0604030504040204" pitchFamily="34" charset="0"/>
              </a:rPr>
              <a:t>normal</a:t>
            </a:r>
            <a:r>
              <a:rPr lang="nl-NL" sz="2000" dirty="0" smtClean="0">
                <a:solidFill>
                  <a:schemeClr val="tx1">
                    <a:lumMod val="75000"/>
                  </a:schemeClr>
                </a:solidFill>
                <a:latin typeface="Verdana" panose="020B0604030504040204" pitchFamily="34" charset="0"/>
                <a:cs typeface="Verdana" panose="020B0604030504040204" pitchFamily="34" charset="0"/>
              </a:rPr>
              <a:t> </a:t>
            </a:r>
            <a:r>
              <a:rPr lang="nl-NL" sz="2000" dirty="0" err="1" smtClean="0">
                <a:solidFill>
                  <a:schemeClr val="tx1">
                    <a:lumMod val="75000"/>
                  </a:schemeClr>
                </a:solidFill>
                <a:latin typeface="Verdana" panose="020B0604030504040204" pitchFamily="34" charset="0"/>
                <a:cs typeface="Verdana" panose="020B0604030504040204" pitchFamily="34" charset="0"/>
              </a:rPr>
              <a:t>university</a:t>
            </a:r>
            <a:r>
              <a:rPr lang="nl-NL" sz="2000" dirty="0" smtClean="0">
                <a:solidFill>
                  <a:schemeClr val="tx1">
                    <a:lumMod val="75000"/>
                  </a:schemeClr>
                </a:solidFill>
                <a:latin typeface="Verdana" panose="020B0604030504040204" pitchFamily="34" charset="0"/>
                <a:cs typeface="Verdana" panose="020B0604030504040204" pitchFamily="34" charset="0"/>
              </a:rPr>
              <a:t> </a:t>
            </a:r>
          </a:p>
          <a:p>
            <a:pPr eaLnBrk="1" hangingPunct="1">
              <a:spcBef>
                <a:spcPct val="0"/>
              </a:spcBef>
            </a:pPr>
            <a:r>
              <a:rPr lang="nl-NL" sz="2000" dirty="0" smtClean="0">
                <a:solidFill>
                  <a:schemeClr val="tx1">
                    <a:lumMod val="75000"/>
                  </a:schemeClr>
                </a:solidFill>
                <a:latin typeface="Verdana" panose="020B0604030504040204" pitchFamily="34" charset="0"/>
                <a:cs typeface="Verdana" panose="020B0604030504040204" pitchFamily="34" charset="0"/>
              </a:rPr>
              <a:t>restaurant</a:t>
            </a:r>
          </a:p>
        </p:txBody>
      </p:sp>
      <p:sp>
        <p:nvSpPr>
          <p:cNvPr id="55304" name="Text Box 7"/>
          <p:cNvSpPr txBox="1">
            <a:spLocks noChangeArrowheads="1"/>
          </p:cNvSpPr>
          <p:nvPr/>
        </p:nvSpPr>
        <p:spPr bwMode="auto">
          <a:xfrm>
            <a:off x="3271063" y="4967297"/>
            <a:ext cx="18389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EAB200"/>
                </a:solidFill>
                <a:latin typeface="Arial" pitchFamily="34" charset="0"/>
                <a:ea typeface="ＭＳ Ｐゴシック" pitchFamily="34" charset="-128"/>
              </a:defRPr>
            </a:lvl1pPr>
            <a:lvl2pPr marL="742950" indent="-285750">
              <a:defRPr sz="3200">
                <a:solidFill>
                  <a:srgbClr val="EAB200"/>
                </a:solidFill>
                <a:latin typeface="Arial" pitchFamily="34" charset="0"/>
                <a:ea typeface="ＭＳ Ｐゴシック" pitchFamily="34" charset="-128"/>
              </a:defRPr>
            </a:lvl2pPr>
            <a:lvl3pPr marL="1143000" indent="-228600">
              <a:defRPr sz="3200">
                <a:solidFill>
                  <a:srgbClr val="EAB200"/>
                </a:solidFill>
                <a:latin typeface="Arial" pitchFamily="34" charset="0"/>
                <a:ea typeface="ＭＳ Ｐゴシック" pitchFamily="34" charset="-128"/>
              </a:defRPr>
            </a:lvl3pPr>
            <a:lvl4pPr marL="1600200" indent="-228600">
              <a:defRPr sz="3200">
                <a:solidFill>
                  <a:srgbClr val="EAB200"/>
                </a:solidFill>
                <a:latin typeface="Arial" pitchFamily="34" charset="0"/>
                <a:ea typeface="ＭＳ Ｐゴシック" pitchFamily="34" charset="-128"/>
              </a:defRPr>
            </a:lvl4pPr>
            <a:lvl5pPr marL="2057400" indent="-228600">
              <a:defRPr sz="3200">
                <a:solidFill>
                  <a:srgbClr val="EAB200"/>
                </a:solidFill>
                <a:latin typeface="Arial" pitchFamily="34" charset="0"/>
                <a:ea typeface="ＭＳ Ｐゴシック" pitchFamily="34" charset="-128"/>
              </a:defRPr>
            </a:lvl5pPr>
            <a:lvl6pPr marL="25146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6pPr>
            <a:lvl7pPr marL="29718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7pPr>
            <a:lvl8pPr marL="34290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8pPr>
            <a:lvl9pPr marL="38862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9pPr>
          </a:lstStyle>
          <a:p>
            <a:pPr eaLnBrk="1" hangingPunct="1">
              <a:spcBef>
                <a:spcPct val="0"/>
              </a:spcBef>
            </a:pPr>
            <a:r>
              <a:rPr lang="nl-NL" sz="2000" dirty="0" smtClean="0">
                <a:solidFill>
                  <a:schemeClr val="bg2">
                    <a:lumMod val="75000"/>
                  </a:schemeClr>
                </a:solidFill>
                <a:latin typeface="Verdana" panose="020B0604030504040204" pitchFamily="34" charset="0"/>
                <a:cs typeface="Verdana" panose="020B0604030504040204" pitchFamily="34" charset="0"/>
              </a:rPr>
              <a:t>Look </a:t>
            </a:r>
            <a:r>
              <a:rPr lang="nl-NL" sz="2000" dirty="0" err="1" smtClean="0">
                <a:solidFill>
                  <a:schemeClr val="bg2">
                    <a:lumMod val="75000"/>
                  </a:schemeClr>
                </a:solidFill>
                <a:latin typeface="Verdana" panose="020B0604030504040204" pitchFamily="34" charset="0"/>
                <a:cs typeface="Verdana" panose="020B0604030504040204" pitchFamily="34" charset="0"/>
              </a:rPr>
              <a:t>inside</a:t>
            </a:r>
            <a:r>
              <a:rPr lang="nl-NL" sz="2000" dirty="0" smtClean="0">
                <a:solidFill>
                  <a:schemeClr val="bg2">
                    <a:lumMod val="75000"/>
                  </a:schemeClr>
                </a:solidFill>
                <a:latin typeface="Verdana" panose="020B0604030504040204" pitchFamily="34" charset="0"/>
                <a:cs typeface="Verdana" panose="020B0604030504040204" pitchFamily="34" charset="0"/>
              </a:rPr>
              <a:t>…</a:t>
            </a:r>
          </a:p>
        </p:txBody>
      </p:sp>
      <p:sp>
        <p:nvSpPr>
          <p:cNvPr id="55305" name="Text Box 8"/>
          <p:cNvSpPr txBox="1">
            <a:spLocks noChangeArrowheads="1"/>
          </p:cNvSpPr>
          <p:nvPr/>
        </p:nvSpPr>
        <p:spPr bwMode="auto">
          <a:xfrm>
            <a:off x="5232400" y="5253047"/>
            <a:ext cx="306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EAB200"/>
                </a:solidFill>
                <a:latin typeface="Arial" pitchFamily="34" charset="0"/>
                <a:ea typeface="ＭＳ Ｐゴシック" pitchFamily="34" charset="-128"/>
              </a:defRPr>
            </a:lvl1pPr>
            <a:lvl2pPr marL="742950" indent="-285750">
              <a:defRPr sz="3200">
                <a:solidFill>
                  <a:srgbClr val="EAB200"/>
                </a:solidFill>
                <a:latin typeface="Arial" pitchFamily="34" charset="0"/>
                <a:ea typeface="ＭＳ Ｐゴシック" pitchFamily="34" charset="-128"/>
              </a:defRPr>
            </a:lvl2pPr>
            <a:lvl3pPr marL="1143000" indent="-228600">
              <a:defRPr sz="3200">
                <a:solidFill>
                  <a:srgbClr val="EAB200"/>
                </a:solidFill>
                <a:latin typeface="Arial" pitchFamily="34" charset="0"/>
                <a:ea typeface="ＭＳ Ｐゴシック" pitchFamily="34" charset="-128"/>
              </a:defRPr>
            </a:lvl3pPr>
            <a:lvl4pPr marL="1600200" indent="-228600">
              <a:defRPr sz="3200">
                <a:solidFill>
                  <a:srgbClr val="EAB200"/>
                </a:solidFill>
                <a:latin typeface="Arial" pitchFamily="34" charset="0"/>
                <a:ea typeface="ＭＳ Ｐゴシック" pitchFamily="34" charset="-128"/>
              </a:defRPr>
            </a:lvl4pPr>
            <a:lvl5pPr marL="2057400" indent="-228600">
              <a:defRPr sz="3200">
                <a:solidFill>
                  <a:srgbClr val="EAB200"/>
                </a:solidFill>
                <a:latin typeface="Arial" pitchFamily="34" charset="0"/>
                <a:ea typeface="ＭＳ Ｐゴシック" pitchFamily="34" charset="-128"/>
              </a:defRPr>
            </a:lvl5pPr>
            <a:lvl6pPr marL="25146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6pPr>
            <a:lvl7pPr marL="29718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7pPr>
            <a:lvl8pPr marL="34290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8pPr>
            <a:lvl9pPr marL="38862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9pPr>
          </a:lstStyle>
          <a:p>
            <a:pPr eaLnBrk="1" hangingPunct="1">
              <a:spcBef>
                <a:spcPct val="0"/>
              </a:spcBef>
            </a:pPr>
            <a:r>
              <a:rPr lang="nl-NL" sz="2000" dirty="0" smtClean="0">
                <a:solidFill>
                  <a:schemeClr val="bg2">
                    <a:lumMod val="75000"/>
                  </a:schemeClr>
                </a:solidFill>
                <a:latin typeface="Verdana" panose="020B0604030504040204" pitchFamily="34" charset="0"/>
                <a:cs typeface="Verdana" panose="020B0604030504040204" pitchFamily="34" charset="0"/>
              </a:rPr>
              <a:t>Diners </a:t>
            </a:r>
            <a:r>
              <a:rPr lang="nl-NL" sz="2000" dirty="0" err="1" smtClean="0">
                <a:solidFill>
                  <a:schemeClr val="bg2">
                    <a:lumMod val="75000"/>
                  </a:schemeClr>
                </a:solidFill>
                <a:latin typeface="Verdana" panose="020B0604030504040204" pitchFamily="34" charset="0"/>
                <a:cs typeface="Verdana" panose="020B0604030504040204" pitchFamily="34" charset="0"/>
              </a:rPr>
              <a:t>being</a:t>
            </a:r>
            <a:r>
              <a:rPr lang="nl-NL" sz="2000" dirty="0" smtClean="0">
                <a:solidFill>
                  <a:schemeClr val="bg2">
                    <a:lumMod val="75000"/>
                  </a:schemeClr>
                </a:solidFill>
                <a:latin typeface="Verdana" panose="020B0604030504040204" pitchFamily="34" charset="0"/>
                <a:cs typeface="Verdana" panose="020B0604030504040204" pitchFamily="34" charset="0"/>
              </a:rPr>
              <a:t> </a:t>
            </a:r>
            <a:r>
              <a:rPr lang="nl-NL" sz="2000" dirty="0" err="1" smtClean="0">
                <a:solidFill>
                  <a:schemeClr val="bg2">
                    <a:lumMod val="75000"/>
                  </a:schemeClr>
                </a:solidFill>
                <a:latin typeface="Verdana" panose="020B0604030504040204" pitchFamily="34" charset="0"/>
                <a:cs typeface="Verdana" panose="020B0604030504040204" pitchFamily="34" charset="0"/>
              </a:rPr>
              <a:t>observed</a:t>
            </a:r>
            <a:endParaRPr lang="nl-NL" sz="2000" dirty="0" smtClean="0">
              <a:solidFill>
                <a:schemeClr val="bg2">
                  <a:lumMod val="75000"/>
                </a:schemeClr>
              </a:solidFill>
              <a:latin typeface="Verdana" panose="020B0604030504040204" pitchFamily="34" charset="0"/>
              <a:cs typeface="Verdana" panose="020B0604030504040204" pitchFamily="34" charset="0"/>
            </a:endParaRPr>
          </a:p>
        </p:txBody>
      </p:sp>
      <p:sp>
        <p:nvSpPr>
          <p:cNvPr id="55299" name="Tekstvak 9"/>
          <p:cNvSpPr txBox="1">
            <a:spLocks noChangeArrowheads="1"/>
          </p:cNvSpPr>
          <p:nvPr/>
        </p:nvSpPr>
        <p:spPr bwMode="auto">
          <a:xfrm>
            <a:off x="400048" y="288927"/>
            <a:ext cx="5160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EAB200"/>
                </a:solidFill>
                <a:latin typeface="Arial" pitchFamily="34" charset="0"/>
                <a:ea typeface="ＭＳ Ｐゴシック" pitchFamily="34" charset="-128"/>
              </a:defRPr>
            </a:lvl1pPr>
            <a:lvl2pPr marL="742950" indent="-285750">
              <a:defRPr sz="3200">
                <a:solidFill>
                  <a:srgbClr val="EAB200"/>
                </a:solidFill>
                <a:latin typeface="Arial" pitchFamily="34" charset="0"/>
                <a:ea typeface="ＭＳ Ｐゴシック" pitchFamily="34" charset="-128"/>
              </a:defRPr>
            </a:lvl2pPr>
            <a:lvl3pPr marL="1143000" indent="-228600">
              <a:defRPr sz="3200">
                <a:solidFill>
                  <a:srgbClr val="EAB200"/>
                </a:solidFill>
                <a:latin typeface="Arial" pitchFamily="34" charset="0"/>
                <a:ea typeface="ＭＳ Ｐゴシック" pitchFamily="34" charset="-128"/>
              </a:defRPr>
            </a:lvl3pPr>
            <a:lvl4pPr marL="1600200" indent="-228600">
              <a:defRPr sz="3200">
                <a:solidFill>
                  <a:srgbClr val="EAB200"/>
                </a:solidFill>
                <a:latin typeface="Arial" pitchFamily="34" charset="0"/>
                <a:ea typeface="ＭＳ Ｐゴシック" pitchFamily="34" charset="-128"/>
              </a:defRPr>
            </a:lvl4pPr>
            <a:lvl5pPr marL="2057400" indent="-228600">
              <a:defRPr sz="3200">
                <a:solidFill>
                  <a:srgbClr val="EAB200"/>
                </a:solidFill>
                <a:latin typeface="Arial" pitchFamily="34" charset="0"/>
                <a:ea typeface="ＭＳ Ｐゴシック" pitchFamily="34" charset="-128"/>
              </a:defRPr>
            </a:lvl5pPr>
            <a:lvl6pPr marL="25146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6pPr>
            <a:lvl7pPr marL="29718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7pPr>
            <a:lvl8pPr marL="34290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8pPr>
            <a:lvl9pPr marL="38862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9pPr>
          </a:lstStyle>
          <a:p>
            <a:pPr eaLnBrk="1" hangingPunct="1">
              <a:spcBef>
                <a:spcPct val="0"/>
              </a:spcBef>
            </a:pPr>
            <a:r>
              <a:rPr lang="nl-NL" dirty="0" smtClean="0">
                <a:solidFill>
                  <a:schemeClr val="tx1">
                    <a:lumMod val="75000"/>
                  </a:schemeClr>
                </a:solidFill>
                <a:latin typeface="Verdana" panose="020B0604030504040204" pitchFamily="34" charset="0"/>
              </a:rPr>
              <a:t>Restaurant of the </a:t>
            </a:r>
            <a:r>
              <a:rPr lang="nl-NL" dirty="0" err="1" smtClean="0">
                <a:solidFill>
                  <a:schemeClr val="tx1">
                    <a:lumMod val="75000"/>
                  </a:schemeClr>
                </a:solidFill>
                <a:latin typeface="Verdana" panose="020B0604030504040204" pitchFamily="34" charset="0"/>
              </a:rPr>
              <a:t>future</a:t>
            </a:r>
            <a:endParaRPr lang="nl-NL" dirty="0" smtClean="0">
              <a:solidFill>
                <a:schemeClr val="tx1">
                  <a:lumMod val="75000"/>
                </a:schemeClr>
              </a:solidFill>
              <a:latin typeface="Verdana" panose="020B0604030504040204" pitchFamily="34" charset="0"/>
            </a:endParaRPr>
          </a:p>
        </p:txBody>
      </p:sp>
      <p:pic>
        <p:nvPicPr>
          <p:cNvPr id="10"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007629"/>
            <a:ext cx="9144000" cy="835152"/>
          </a:xfrm>
          <a:prstGeom prst="rect">
            <a:avLst/>
          </a:prstGeom>
        </p:spPr>
      </p:pic>
    </p:spTree>
    <p:extLst>
      <p:ext uri="{BB962C8B-B14F-4D97-AF65-F5344CB8AC3E}">
        <p14:creationId xmlns:p14="http://schemas.microsoft.com/office/powerpoint/2010/main" val="3357655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212"/>
            <a:ext cx="8442796" cy="840125"/>
          </a:xfrm>
        </p:spPr>
        <p:txBody>
          <a:bodyPr/>
          <a:lstStyle/>
          <a:p>
            <a:pPr>
              <a:defRPr/>
            </a:pPr>
            <a:r>
              <a:rPr lang="nl-NL" dirty="0" err="1" smtClean="0">
                <a:solidFill>
                  <a:srgbClr val="002060"/>
                </a:solidFill>
              </a:rPr>
              <a:t>Other</a:t>
            </a:r>
            <a:r>
              <a:rPr lang="nl-NL" dirty="0" smtClean="0">
                <a:solidFill>
                  <a:srgbClr val="002060"/>
                </a:solidFill>
              </a:rPr>
              <a:t> </a:t>
            </a:r>
            <a:r>
              <a:rPr lang="nl-NL" dirty="0" err="1" smtClean="0">
                <a:solidFill>
                  <a:srgbClr val="002060"/>
                </a:solidFill>
              </a:rPr>
              <a:t>e</a:t>
            </a:r>
            <a:r>
              <a:rPr lang="nl-NL" dirty="0" err="1" smtClean="0">
                <a:solidFill>
                  <a:srgbClr val="002060"/>
                </a:solidFill>
              </a:rPr>
              <a:t>xamples</a:t>
            </a:r>
            <a:r>
              <a:rPr lang="nl-NL" dirty="0" smtClean="0">
                <a:solidFill>
                  <a:srgbClr val="002060"/>
                </a:solidFill>
              </a:rPr>
              <a:t> </a:t>
            </a:r>
            <a:r>
              <a:rPr lang="nl-NL" dirty="0" smtClean="0">
                <a:solidFill>
                  <a:srgbClr val="002060"/>
                </a:solidFill>
              </a:rPr>
              <a:t>of </a:t>
            </a:r>
            <a:r>
              <a:rPr lang="nl-NL" dirty="0" err="1" smtClean="0">
                <a:solidFill>
                  <a:srgbClr val="002060"/>
                </a:solidFill>
              </a:rPr>
              <a:t>PPPs</a:t>
            </a:r>
            <a:r>
              <a:rPr lang="nl-NL" dirty="0" smtClean="0">
                <a:solidFill>
                  <a:srgbClr val="002060"/>
                </a:solidFill>
              </a:rPr>
              <a:t>: </a:t>
            </a:r>
            <a:endParaRPr lang="nl-NL" dirty="0">
              <a:solidFill>
                <a:srgbClr val="002060"/>
              </a:solidFill>
            </a:endParaRPr>
          </a:p>
        </p:txBody>
      </p:sp>
      <p:sp>
        <p:nvSpPr>
          <p:cNvPr id="104450" name="Text Placeholder 2"/>
          <p:cNvSpPr>
            <a:spLocks noGrp="1"/>
          </p:cNvSpPr>
          <p:nvPr>
            <p:ph type="body" sz="quarter" idx="13"/>
          </p:nvPr>
        </p:nvSpPr>
        <p:spPr>
          <a:xfrm>
            <a:off x="422031" y="1508125"/>
            <a:ext cx="8301404" cy="4591050"/>
          </a:xfrm>
        </p:spPr>
        <p:txBody>
          <a:bodyPr/>
          <a:lstStyle/>
          <a:p>
            <a:pPr>
              <a:buFontTx/>
              <a:buNone/>
            </a:pPr>
            <a:r>
              <a:rPr lang="nl-NL" dirty="0" smtClean="0"/>
              <a:t> </a:t>
            </a:r>
          </a:p>
          <a:p>
            <a:pPr>
              <a:buFontTx/>
              <a:buNone/>
            </a:pPr>
            <a:endParaRPr lang="nl-NL" dirty="0" smtClean="0"/>
          </a:p>
          <a:p>
            <a:pPr>
              <a:buFontTx/>
              <a:buNone/>
            </a:pPr>
            <a:endParaRPr lang="nl-NL" dirty="0" smtClean="0"/>
          </a:p>
        </p:txBody>
      </p:sp>
      <p:pic>
        <p:nvPicPr>
          <p:cNvPr id="104451" name="Picture 2" descr="Home"/>
          <p:cNvPicPr>
            <a:picLocks noChangeAspect="1" noChangeArrowheads="1"/>
          </p:cNvPicPr>
          <p:nvPr/>
        </p:nvPicPr>
        <p:blipFill>
          <a:blip r:embed="rId2"/>
          <a:srcRect/>
          <a:stretch>
            <a:fillRect/>
          </a:stretch>
        </p:blipFill>
        <p:spPr bwMode="auto">
          <a:xfrm>
            <a:off x="615462" y="1428750"/>
            <a:ext cx="3385038" cy="552450"/>
          </a:xfrm>
          <a:prstGeom prst="rect">
            <a:avLst/>
          </a:prstGeom>
          <a:noFill/>
          <a:ln w="9525">
            <a:noFill/>
            <a:miter lim="800000"/>
            <a:headEnd/>
            <a:tailEnd/>
          </a:ln>
        </p:spPr>
      </p:pic>
      <p:pic>
        <p:nvPicPr>
          <p:cNvPr id="104452" name="Picture 4" descr="http://www.effab.org/Portals/0/Breed4Food.png"/>
          <p:cNvPicPr>
            <a:picLocks noChangeAspect="1" noChangeArrowheads="1"/>
          </p:cNvPicPr>
          <p:nvPr/>
        </p:nvPicPr>
        <p:blipFill>
          <a:blip r:embed="rId3"/>
          <a:srcRect/>
          <a:stretch>
            <a:fillRect/>
          </a:stretch>
        </p:blipFill>
        <p:spPr bwMode="auto">
          <a:xfrm>
            <a:off x="4967655" y="1357313"/>
            <a:ext cx="3130062" cy="1790700"/>
          </a:xfrm>
          <a:prstGeom prst="rect">
            <a:avLst/>
          </a:prstGeom>
          <a:noFill/>
          <a:ln w="9525">
            <a:noFill/>
            <a:miter lim="800000"/>
            <a:headEnd/>
            <a:tailEnd/>
          </a:ln>
        </p:spPr>
      </p:pic>
      <p:pic>
        <p:nvPicPr>
          <p:cNvPr id="104453" name="Picture 6" descr="http://static.wixstatic.com/media/e060a4_2e47f2f1abe5470e056f9a0f8f3cfb6e.png_srz_245_130_75_22_0.50_1.20_0.00_png_srz"/>
          <p:cNvPicPr>
            <a:picLocks noChangeAspect="1" noChangeArrowheads="1"/>
          </p:cNvPicPr>
          <p:nvPr/>
        </p:nvPicPr>
        <p:blipFill>
          <a:blip r:embed="rId4"/>
          <a:srcRect/>
          <a:stretch>
            <a:fillRect/>
          </a:stretch>
        </p:blipFill>
        <p:spPr bwMode="auto">
          <a:xfrm>
            <a:off x="351695" y="2643188"/>
            <a:ext cx="2154115" cy="1238250"/>
          </a:xfrm>
          <a:prstGeom prst="rect">
            <a:avLst/>
          </a:prstGeom>
          <a:noFill/>
          <a:ln w="9525">
            <a:noFill/>
            <a:miter lim="800000"/>
            <a:headEnd/>
            <a:tailEnd/>
          </a:ln>
        </p:spPr>
      </p:pic>
      <p:pic>
        <p:nvPicPr>
          <p:cNvPr id="104454" name="Picture 8" descr="http://static.wixstatic.com/media/e060a4_d973897a5d74f4518ce2b1311f66650e.jpg_srz_375_375_75_22_0.50_1.20_0.00_jpg_srz"/>
          <p:cNvPicPr>
            <a:picLocks noChangeAspect="1" noChangeArrowheads="1"/>
          </p:cNvPicPr>
          <p:nvPr/>
        </p:nvPicPr>
        <p:blipFill>
          <a:blip r:embed="rId5"/>
          <a:srcRect/>
          <a:stretch>
            <a:fillRect/>
          </a:stretch>
        </p:blipFill>
        <p:spPr bwMode="auto">
          <a:xfrm>
            <a:off x="483579" y="3571875"/>
            <a:ext cx="1846385" cy="2000250"/>
          </a:xfrm>
          <a:prstGeom prst="rect">
            <a:avLst/>
          </a:prstGeom>
          <a:noFill/>
          <a:ln w="9525">
            <a:noFill/>
            <a:miter lim="800000"/>
            <a:headEnd/>
            <a:tailEnd/>
          </a:ln>
        </p:spPr>
      </p:pic>
      <p:sp>
        <p:nvSpPr>
          <p:cNvPr id="104455" name="Rectangle 7"/>
          <p:cNvSpPr>
            <a:spLocks noChangeArrowheads="1"/>
          </p:cNvSpPr>
          <p:nvPr/>
        </p:nvSpPr>
        <p:spPr bwMode="auto">
          <a:xfrm>
            <a:off x="417635" y="5786439"/>
            <a:ext cx="2531462" cy="369332"/>
          </a:xfrm>
          <a:prstGeom prst="rect">
            <a:avLst/>
          </a:prstGeom>
          <a:noFill/>
          <a:ln w="9525">
            <a:noFill/>
            <a:miter lim="800000"/>
            <a:headEnd/>
            <a:tailEnd/>
          </a:ln>
        </p:spPr>
        <p:txBody>
          <a:bodyPr wrap="none">
            <a:spAutoFit/>
          </a:bodyPr>
          <a:lstStyle/>
          <a:p>
            <a:r>
              <a:rPr lang="nl-NL" dirty="0" err="1" smtClean="0">
                <a:solidFill>
                  <a:srgbClr val="000000"/>
                </a:solidFill>
                <a:latin typeface="Arial" charset="0"/>
                <a:cs typeface="Arial" charset="0"/>
              </a:rPr>
              <a:t>Airline</a:t>
            </a:r>
            <a:r>
              <a:rPr lang="nl-NL" dirty="0" smtClean="0">
                <a:solidFill>
                  <a:srgbClr val="000000"/>
                </a:solidFill>
                <a:latin typeface="Arial" charset="0"/>
                <a:cs typeface="Arial" charset="0"/>
              </a:rPr>
              <a:t> In-flight </a:t>
            </a:r>
            <a:r>
              <a:rPr lang="nl-NL" dirty="0" err="1" smtClean="0">
                <a:solidFill>
                  <a:srgbClr val="000000"/>
                </a:solidFill>
                <a:latin typeface="Arial" charset="0"/>
                <a:cs typeface="Arial" charset="0"/>
              </a:rPr>
              <a:t>Industry</a:t>
            </a:r>
            <a:endParaRPr lang="nl-NL" dirty="0">
              <a:solidFill>
                <a:srgbClr val="000000"/>
              </a:solidFill>
              <a:latin typeface="Arial" charset="0"/>
              <a:cs typeface="Arial" charset="0"/>
            </a:endParaRPr>
          </a:p>
        </p:txBody>
      </p:sp>
      <p:sp>
        <p:nvSpPr>
          <p:cNvPr id="104456" name="Rectangle 8"/>
          <p:cNvSpPr>
            <a:spLocks noChangeArrowheads="1"/>
          </p:cNvSpPr>
          <p:nvPr/>
        </p:nvSpPr>
        <p:spPr bwMode="auto">
          <a:xfrm>
            <a:off x="615460" y="2000250"/>
            <a:ext cx="2659702" cy="369332"/>
          </a:xfrm>
          <a:prstGeom prst="rect">
            <a:avLst/>
          </a:prstGeom>
          <a:noFill/>
          <a:ln w="9525">
            <a:noFill/>
            <a:miter lim="800000"/>
            <a:headEnd/>
            <a:tailEnd/>
          </a:ln>
        </p:spPr>
        <p:txBody>
          <a:bodyPr wrap="none">
            <a:spAutoFit/>
          </a:bodyPr>
          <a:lstStyle/>
          <a:p>
            <a:r>
              <a:rPr lang="nl-NL" dirty="0" err="1" smtClean="0">
                <a:solidFill>
                  <a:srgbClr val="000000"/>
                </a:solidFill>
                <a:latin typeface="Arial" charset="0"/>
                <a:cs typeface="Arial" charset="0"/>
              </a:rPr>
              <a:t>Sustainable</a:t>
            </a:r>
            <a:r>
              <a:rPr lang="nl-NL" dirty="0" smtClean="0">
                <a:solidFill>
                  <a:srgbClr val="000000"/>
                </a:solidFill>
                <a:latin typeface="Arial" charset="0"/>
                <a:cs typeface="Arial" charset="0"/>
              </a:rPr>
              <a:t> </a:t>
            </a:r>
            <a:r>
              <a:rPr lang="nl-NL" dirty="0" err="1" smtClean="0">
                <a:solidFill>
                  <a:srgbClr val="000000"/>
                </a:solidFill>
                <a:latin typeface="Arial" charset="0"/>
                <a:cs typeface="Arial" charset="0"/>
              </a:rPr>
              <a:t>Dairy</a:t>
            </a:r>
            <a:r>
              <a:rPr lang="nl-NL" dirty="0" smtClean="0">
                <a:solidFill>
                  <a:srgbClr val="000000"/>
                </a:solidFill>
                <a:latin typeface="Arial" charset="0"/>
                <a:cs typeface="Arial" charset="0"/>
              </a:rPr>
              <a:t> Chain</a:t>
            </a:r>
            <a:endParaRPr lang="nl-NL" dirty="0">
              <a:solidFill>
                <a:srgbClr val="000000"/>
              </a:solidFill>
              <a:latin typeface="Arial" charset="0"/>
              <a:cs typeface="Arial" charset="0"/>
            </a:endParaRPr>
          </a:p>
        </p:txBody>
      </p:sp>
      <p:sp>
        <p:nvSpPr>
          <p:cNvPr id="104457" name="Rectangle 9"/>
          <p:cNvSpPr>
            <a:spLocks noChangeArrowheads="1"/>
          </p:cNvSpPr>
          <p:nvPr/>
        </p:nvSpPr>
        <p:spPr bwMode="auto">
          <a:xfrm>
            <a:off x="5231423" y="3214689"/>
            <a:ext cx="2719655" cy="369332"/>
          </a:xfrm>
          <a:prstGeom prst="rect">
            <a:avLst/>
          </a:prstGeom>
          <a:noFill/>
          <a:ln w="9525">
            <a:noFill/>
            <a:miter lim="800000"/>
            <a:headEnd/>
            <a:tailEnd/>
          </a:ln>
        </p:spPr>
        <p:txBody>
          <a:bodyPr wrap="none">
            <a:spAutoFit/>
          </a:bodyPr>
          <a:lstStyle/>
          <a:p>
            <a:r>
              <a:rPr lang="nl-NL" dirty="0" smtClean="0">
                <a:solidFill>
                  <a:srgbClr val="000000"/>
                </a:solidFill>
                <a:latin typeface="Arial" charset="0"/>
                <a:cs typeface="Arial" charset="0"/>
              </a:rPr>
              <a:t>World leader in </a:t>
            </a:r>
            <a:r>
              <a:rPr lang="nl-NL" dirty="0" err="1" smtClean="0">
                <a:solidFill>
                  <a:srgbClr val="000000"/>
                </a:solidFill>
                <a:latin typeface="Arial" charset="0"/>
                <a:cs typeface="Arial" charset="0"/>
              </a:rPr>
              <a:t>genetics</a:t>
            </a:r>
            <a:r>
              <a:rPr lang="nl-NL" dirty="0" smtClean="0">
                <a:solidFill>
                  <a:srgbClr val="000000"/>
                </a:solidFill>
                <a:latin typeface="Arial" charset="0"/>
                <a:cs typeface="Arial" charset="0"/>
              </a:rPr>
              <a:t> </a:t>
            </a:r>
            <a:endParaRPr lang="nl-NL" dirty="0">
              <a:solidFill>
                <a:srgbClr val="000000"/>
              </a:solidFill>
              <a:latin typeface="Arial" charset="0"/>
              <a:cs typeface="Arial" charset="0"/>
            </a:endParaRPr>
          </a:p>
        </p:txBody>
      </p:sp>
      <p:pic>
        <p:nvPicPr>
          <p:cNvPr id="104458" name="Picture 10" descr="Algen zijn een duurzame bron van allerlei ingrediënten"/>
          <p:cNvPicPr>
            <a:picLocks noChangeAspect="1" noChangeArrowheads="1"/>
          </p:cNvPicPr>
          <p:nvPr/>
        </p:nvPicPr>
        <p:blipFill>
          <a:blip r:embed="rId6"/>
          <a:srcRect/>
          <a:stretch>
            <a:fillRect/>
          </a:stretch>
        </p:blipFill>
        <p:spPr bwMode="auto">
          <a:xfrm>
            <a:off x="6088673" y="4143375"/>
            <a:ext cx="1758462" cy="1428750"/>
          </a:xfrm>
          <a:prstGeom prst="rect">
            <a:avLst/>
          </a:prstGeom>
          <a:noFill/>
          <a:ln w="9525">
            <a:noFill/>
            <a:miter lim="800000"/>
            <a:headEnd/>
            <a:tailEnd/>
          </a:ln>
        </p:spPr>
      </p:pic>
      <p:pic>
        <p:nvPicPr>
          <p:cNvPr id="104459" name="Picture 12" descr="http://www.ipstar.nl/img/algaefoodfuel.jpg"/>
          <p:cNvPicPr>
            <a:picLocks noChangeAspect="1" noChangeArrowheads="1"/>
          </p:cNvPicPr>
          <p:nvPr/>
        </p:nvPicPr>
        <p:blipFill>
          <a:blip r:embed="rId7"/>
          <a:srcRect/>
          <a:stretch>
            <a:fillRect/>
          </a:stretch>
        </p:blipFill>
        <p:spPr bwMode="auto">
          <a:xfrm>
            <a:off x="4242292" y="4500568"/>
            <a:ext cx="1696915" cy="657225"/>
          </a:xfrm>
          <a:prstGeom prst="rect">
            <a:avLst/>
          </a:prstGeom>
          <a:noFill/>
          <a:ln w="9525">
            <a:noFill/>
            <a:miter lim="800000"/>
            <a:headEnd/>
            <a:tailEnd/>
          </a:ln>
        </p:spPr>
      </p:pic>
      <p:sp>
        <p:nvSpPr>
          <p:cNvPr id="104460" name="Rectangle 12"/>
          <p:cNvSpPr>
            <a:spLocks noChangeArrowheads="1"/>
          </p:cNvSpPr>
          <p:nvPr/>
        </p:nvSpPr>
        <p:spPr bwMode="auto">
          <a:xfrm>
            <a:off x="4110404" y="5643568"/>
            <a:ext cx="4572000" cy="923925"/>
          </a:xfrm>
          <a:prstGeom prst="rect">
            <a:avLst/>
          </a:prstGeom>
          <a:noFill/>
          <a:ln w="9525">
            <a:noFill/>
            <a:miter lim="800000"/>
            <a:headEnd/>
            <a:tailEnd/>
          </a:ln>
        </p:spPr>
        <p:txBody>
          <a:bodyPr>
            <a:spAutoFit/>
          </a:bodyPr>
          <a:lstStyle/>
          <a:p>
            <a:r>
              <a:rPr lang="nl-NL" dirty="0" err="1" smtClean="0">
                <a:solidFill>
                  <a:srgbClr val="000000"/>
                </a:solidFill>
                <a:latin typeface="Arial" charset="0"/>
                <a:cs typeface="Arial" charset="0"/>
              </a:rPr>
              <a:t>Algae</a:t>
            </a:r>
            <a:r>
              <a:rPr lang="nl-NL" dirty="0" smtClean="0">
                <a:solidFill>
                  <a:srgbClr val="000000"/>
                </a:solidFill>
                <a:latin typeface="Arial" charset="0"/>
                <a:cs typeface="Arial" charset="0"/>
              </a:rPr>
              <a:t> Food &amp; </a:t>
            </a:r>
            <a:r>
              <a:rPr lang="nl-NL" dirty="0" err="1" smtClean="0">
                <a:solidFill>
                  <a:srgbClr val="000000"/>
                </a:solidFill>
                <a:latin typeface="Arial" charset="0"/>
                <a:cs typeface="Arial" charset="0"/>
              </a:rPr>
              <a:t>Fuel</a:t>
            </a:r>
            <a:r>
              <a:rPr lang="nl-NL" dirty="0" smtClean="0">
                <a:solidFill>
                  <a:srgbClr val="000000"/>
                </a:solidFill>
                <a:latin typeface="Arial" charset="0"/>
                <a:cs typeface="Arial" charset="0"/>
              </a:rPr>
              <a:t> designs </a:t>
            </a:r>
            <a:r>
              <a:rPr lang="nl-NL" dirty="0" err="1" smtClean="0">
                <a:solidFill>
                  <a:srgbClr val="000000"/>
                </a:solidFill>
                <a:latin typeface="Arial" charset="0"/>
                <a:cs typeface="Arial" charset="0"/>
              </a:rPr>
              <a:t>and</a:t>
            </a:r>
            <a:r>
              <a:rPr lang="nl-NL" dirty="0" smtClean="0">
                <a:solidFill>
                  <a:srgbClr val="000000"/>
                </a:solidFill>
                <a:latin typeface="Arial" charset="0"/>
                <a:cs typeface="Arial" charset="0"/>
              </a:rPr>
              <a:t> </a:t>
            </a:r>
            <a:r>
              <a:rPr lang="nl-NL" dirty="0" err="1" smtClean="0">
                <a:solidFill>
                  <a:srgbClr val="000000"/>
                </a:solidFill>
                <a:latin typeface="Arial" charset="0"/>
                <a:cs typeface="Arial" charset="0"/>
              </a:rPr>
              <a:t>builds</a:t>
            </a:r>
            <a:r>
              <a:rPr lang="nl-NL" dirty="0" smtClean="0">
                <a:solidFill>
                  <a:srgbClr val="000000"/>
                </a:solidFill>
                <a:latin typeface="Arial" charset="0"/>
                <a:cs typeface="Arial" charset="0"/>
              </a:rPr>
              <a:t> </a:t>
            </a:r>
            <a:r>
              <a:rPr lang="nl-NL" dirty="0" err="1" smtClean="0">
                <a:solidFill>
                  <a:srgbClr val="000000"/>
                </a:solidFill>
                <a:latin typeface="Arial" charset="0"/>
                <a:cs typeface="Arial" charset="0"/>
              </a:rPr>
              <a:t>for</a:t>
            </a:r>
            <a:r>
              <a:rPr lang="nl-NL" dirty="0" smtClean="0">
                <a:solidFill>
                  <a:srgbClr val="000000"/>
                </a:solidFill>
                <a:latin typeface="Arial" charset="0"/>
                <a:cs typeface="Arial" charset="0"/>
              </a:rPr>
              <a:t> the </a:t>
            </a:r>
            <a:r>
              <a:rPr lang="nl-NL" dirty="0" err="1" smtClean="0">
                <a:solidFill>
                  <a:srgbClr val="000000"/>
                </a:solidFill>
                <a:latin typeface="Arial" charset="0"/>
                <a:cs typeface="Arial" charset="0"/>
              </a:rPr>
              <a:t>industrial</a:t>
            </a:r>
            <a:r>
              <a:rPr lang="nl-NL" dirty="0" smtClean="0">
                <a:solidFill>
                  <a:srgbClr val="000000"/>
                </a:solidFill>
                <a:latin typeface="Arial" charset="0"/>
                <a:cs typeface="Arial" charset="0"/>
              </a:rPr>
              <a:t> </a:t>
            </a:r>
            <a:r>
              <a:rPr lang="nl-NL" dirty="0" err="1" smtClean="0">
                <a:solidFill>
                  <a:srgbClr val="000000"/>
                </a:solidFill>
                <a:latin typeface="Arial" charset="0"/>
                <a:cs typeface="Arial" charset="0"/>
              </a:rPr>
              <a:t>and</a:t>
            </a:r>
            <a:r>
              <a:rPr lang="nl-NL" dirty="0" smtClean="0">
                <a:solidFill>
                  <a:srgbClr val="000000"/>
                </a:solidFill>
                <a:latin typeface="Arial" charset="0"/>
                <a:cs typeface="Arial" charset="0"/>
              </a:rPr>
              <a:t> </a:t>
            </a:r>
            <a:r>
              <a:rPr lang="nl-NL" dirty="0" err="1" smtClean="0">
                <a:solidFill>
                  <a:srgbClr val="000000"/>
                </a:solidFill>
                <a:latin typeface="Arial" charset="0"/>
                <a:cs typeface="Arial" charset="0"/>
              </a:rPr>
              <a:t>agricultural</a:t>
            </a:r>
            <a:r>
              <a:rPr lang="nl-NL" dirty="0" smtClean="0">
                <a:solidFill>
                  <a:srgbClr val="000000"/>
                </a:solidFill>
                <a:latin typeface="Arial" charset="0"/>
                <a:cs typeface="Arial" charset="0"/>
              </a:rPr>
              <a:t> </a:t>
            </a:r>
            <a:r>
              <a:rPr lang="nl-NL" dirty="0" err="1" smtClean="0">
                <a:solidFill>
                  <a:srgbClr val="000000"/>
                </a:solidFill>
                <a:latin typeface="Arial" charset="0"/>
                <a:cs typeface="Arial" charset="0"/>
              </a:rPr>
              <a:t>production</a:t>
            </a:r>
            <a:r>
              <a:rPr lang="nl-NL" dirty="0" smtClean="0">
                <a:solidFill>
                  <a:srgbClr val="000000"/>
                </a:solidFill>
                <a:latin typeface="Arial" charset="0"/>
                <a:cs typeface="Arial" charset="0"/>
              </a:rPr>
              <a:t> of </a:t>
            </a:r>
            <a:r>
              <a:rPr lang="nl-NL" dirty="0" err="1" smtClean="0">
                <a:solidFill>
                  <a:srgbClr val="000000"/>
                </a:solidFill>
                <a:latin typeface="Arial" charset="0"/>
                <a:cs typeface="Arial" charset="0"/>
              </a:rPr>
              <a:t>algae</a:t>
            </a:r>
            <a:r>
              <a:rPr lang="nl-NL" dirty="0" smtClean="0">
                <a:solidFill>
                  <a:srgbClr val="000000"/>
                </a:solidFill>
                <a:latin typeface="Arial" charset="0"/>
                <a:cs typeface="Arial" charset="0"/>
              </a:rPr>
              <a:t>: </a:t>
            </a:r>
            <a:r>
              <a:rPr lang="nl-NL" dirty="0" err="1" smtClean="0">
                <a:solidFill>
                  <a:srgbClr val="000000"/>
                </a:solidFill>
                <a:latin typeface="Arial" charset="0"/>
                <a:cs typeface="Arial" charset="0"/>
              </a:rPr>
              <a:t>algae</a:t>
            </a:r>
            <a:r>
              <a:rPr lang="nl-NL" dirty="0" smtClean="0">
                <a:solidFill>
                  <a:srgbClr val="000000"/>
                </a:solidFill>
                <a:latin typeface="Arial" charset="0"/>
                <a:cs typeface="Arial" charset="0"/>
              </a:rPr>
              <a:t> </a:t>
            </a:r>
            <a:r>
              <a:rPr lang="nl-NL" dirty="0" err="1" smtClean="0">
                <a:solidFill>
                  <a:srgbClr val="000000"/>
                </a:solidFill>
                <a:latin typeface="Arial" charset="0"/>
                <a:cs typeface="Arial" charset="0"/>
              </a:rPr>
              <a:t>farming</a:t>
            </a:r>
            <a:r>
              <a:rPr lang="nl-NL" dirty="0" smtClean="0">
                <a:solidFill>
                  <a:srgbClr val="000000"/>
                </a:solidFill>
                <a:latin typeface="Arial" charset="0"/>
                <a:cs typeface="Arial" charset="0"/>
              </a:rPr>
              <a:t>.</a:t>
            </a:r>
            <a:endParaRPr lang="nl-NL" dirty="0">
              <a:solidFill>
                <a:srgbClr val="000000"/>
              </a:solidFill>
              <a:latin typeface="Arial" charset="0"/>
              <a:cs typeface="Arial" charset="0"/>
            </a:endParaRPr>
          </a:p>
        </p:txBody>
      </p:sp>
    </p:spTree>
    <p:extLst>
      <p:ext uri="{BB962C8B-B14F-4D97-AF65-F5344CB8AC3E}">
        <p14:creationId xmlns:p14="http://schemas.microsoft.com/office/powerpoint/2010/main" val="4075666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83049" y="86641"/>
            <a:ext cx="8229600" cy="1176102"/>
          </a:xfrm>
        </p:spPr>
        <p:txBody>
          <a:bodyPr/>
          <a:lstStyle/>
          <a:p>
            <a:r>
              <a:rPr lang="nl-NL" b="0" dirty="0" err="1" smtClean="0">
                <a:solidFill>
                  <a:schemeClr val="tx1">
                    <a:lumMod val="75000"/>
                  </a:schemeClr>
                </a:solidFill>
              </a:rPr>
              <a:t>Examples</a:t>
            </a:r>
            <a:r>
              <a:rPr lang="nl-NL" b="0" dirty="0" smtClean="0">
                <a:solidFill>
                  <a:schemeClr val="tx1">
                    <a:lumMod val="75000"/>
                  </a:schemeClr>
                </a:solidFill>
              </a:rPr>
              <a:t> of PPP </a:t>
            </a:r>
            <a:r>
              <a:rPr lang="nl-NL" b="0" dirty="0" err="1" smtClean="0">
                <a:solidFill>
                  <a:schemeClr val="tx1">
                    <a:lumMod val="75000"/>
                  </a:schemeClr>
                </a:solidFill>
              </a:rPr>
              <a:t>results</a:t>
            </a:r>
            <a:r>
              <a:rPr lang="nl-NL" b="0" dirty="0" smtClean="0">
                <a:solidFill>
                  <a:schemeClr val="tx1">
                    <a:lumMod val="75000"/>
                  </a:schemeClr>
                </a:solidFill>
              </a:rPr>
              <a:t>: </a:t>
            </a:r>
            <a:br>
              <a:rPr lang="nl-NL" b="0" dirty="0" smtClean="0">
                <a:solidFill>
                  <a:schemeClr val="tx1">
                    <a:lumMod val="75000"/>
                  </a:schemeClr>
                </a:solidFill>
              </a:rPr>
            </a:br>
            <a:r>
              <a:rPr lang="nl-NL" b="0" dirty="0" smtClean="0">
                <a:solidFill>
                  <a:schemeClr val="tx1">
                    <a:lumMod val="75000"/>
                  </a:schemeClr>
                </a:solidFill>
              </a:rPr>
              <a:t>Food processing  R&amp;D</a:t>
            </a:r>
          </a:p>
        </p:txBody>
      </p:sp>
      <p:pic>
        <p:nvPicPr>
          <p:cNvPr id="46084" name="Picture 8" descr="114_144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1412877"/>
            <a:ext cx="23749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Barawing 06-09-06 06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16488" y="1436688"/>
            <a:ext cx="223361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752" y="3824288"/>
            <a:ext cx="26638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87" name="Text Box 10"/>
          <p:cNvSpPr txBox="1">
            <a:spLocks noChangeArrowheads="1"/>
          </p:cNvSpPr>
          <p:nvPr/>
        </p:nvSpPr>
        <p:spPr bwMode="auto">
          <a:xfrm>
            <a:off x="410479" y="3141673"/>
            <a:ext cx="208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rgbClr val="EAB200"/>
                </a:solidFill>
                <a:latin typeface="Arial" pitchFamily="34" charset="0"/>
                <a:ea typeface="ＭＳ Ｐゴシック" pitchFamily="34" charset="-128"/>
              </a:defRPr>
            </a:lvl1pPr>
            <a:lvl2pPr marL="742950" indent="-285750">
              <a:defRPr sz="3200">
                <a:solidFill>
                  <a:srgbClr val="EAB200"/>
                </a:solidFill>
                <a:latin typeface="Arial" pitchFamily="34" charset="0"/>
                <a:ea typeface="ＭＳ Ｐゴシック" pitchFamily="34" charset="-128"/>
              </a:defRPr>
            </a:lvl2pPr>
            <a:lvl3pPr marL="1143000" indent="-228600">
              <a:defRPr sz="3200">
                <a:solidFill>
                  <a:srgbClr val="EAB200"/>
                </a:solidFill>
                <a:latin typeface="Arial" pitchFamily="34" charset="0"/>
                <a:ea typeface="ＭＳ Ｐゴシック" pitchFamily="34" charset="-128"/>
              </a:defRPr>
            </a:lvl3pPr>
            <a:lvl4pPr marL="1600200" indent="-228600">
              <a:defRPr sz="3200">
                <a:solidFill>
                  <a:srgbClr val="EAB200"/>
                </a:solidFill>
                <a:latin typeface="Arial" pitchFamily="34" charset="0"/>
                <a:ea typeface="ＭＳ Ｐゴシック" pitchFamily="34" charset="-128"/>
              </a:defRPr>
            </a:lvl4pPr>
            <a:lvl5pPr marL="2057400" indent="-228600">
              <a:defRPr sz="3200">
                <a:solidFill>
                  <a:srgbClr val="EAB200"/>
                </a:solidFill>
                <a:latin typeface="Arial" pitchFamily="34" charset="0"/>
                <a:ea typeface="ＭＳ Ｐゴシック" pitchFamily="34" charset="-128"/>
              </a:defRPr>
            </a:lvl5pPr>
            <a:lvl6pPr marL="25146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6pPr>
            <a:lvl7pPr marL="29718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7pPr>
            <a:lvl8pPr marL="34290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8pPr>
            <a:lvl9pPr marL="38862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9pPr>
          </a:lstStyle>
          <a:p>
            <a:pPr>
              <a:spcBef>
                <a:spcPct val="50000"/>
              </a:spcBef>
            </a:pPr>
            <a:r>
              <a:rPr lang="nl-NL" sz="2000" dirty="0" err="1" smtClean="0">
                <a:solidFill>
                  <a:schemeClr val="tx1">
                    <a:lumMod val="75000"/>
                  </a:schemeClr>
                </a:solidFill>
                <a:latin typeface="News Gothic" pitchFamily="34" charset="0"/>
                <a:cs typeface="Verdana" panose="020B0604030504040204" pitchFamily="34" charset="0"/>
              </a:rPr>
              <a:t>Ohmic</a:t>
            </a:r>
            <a:r>
              <a:rPr lang="nl-NL" sz="2000" dirty="0" smtClean="0">
                <a:solidFill>
                  <a:schemeClr val="tx1">
                    <a:lumMod val="75000"/>
                  </a:schemeClr>
                </a:solidFill>
                <a:latin typeface="News Gothic" pitchFamily="34" charset="0"/>
                <a:cs typeface="Verdana" panose="020B0604030504040204" pitchFamily="34" charset="0"/>
              </a:rPr>
              <a:t> </a:t>
            </a:r>
            <a:r>
              <a:rPr lang="nl-NL" sz="2000" dirty="0" err="1" smtClean="0">
                <a:solidFill>
                  <a:schemeClr val="tx1">
                    <a:lumMod val="75000"/>
                  </a:schemeClr>
                </a:solidFill>
                <a:latin typeface="News Gothic" pitchFamily="34" charset="0"/>
                <a:cs typeface="Verdana" panose="020B0604030504040204" pitchFamily="34" charset="0"/>
              </a:rPr>
              <a:t>heating</a:t>
            </a:r>
            <a:endParaRPr lang="nl-NL" sz="2000" dirty="0">
              <a:solidFill>
                <a:schemeClr val="tx1">
                  <a:lumMod val="75000"/>
                </a:schemeClr>
              </a:solidFill>
              <a:latin typeface="News Gothic" pitchFamily="34" charset="0"/>
              <a:cs typeface="Verdana" panose="020B0604030504040204" pitchFamily="34" charset="0"/>
            </a:endParaRPr>
          </a:p>
        </p:txBody>
      </p:sp>
      <p:sp>
        <p:nvSpPr>
          <p:cNvPr id="46088" name="Text Box 11"/>
          <p:cNvSpPr txBox="1">
            <a:spLocks noChangeArrowheads="1"/>
          </p:cNvSpPr>
          <p:nvPr/>
        </p:nvSpPr>
        <p:spPr bwMode="auto">
          <a:xfrm>
            <a:off x="4503050" y="3141663"/>
            <a:ext cx="3959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rgbClr val="EAB200"/>
                </a:solidFill>
                <a:latin typeface="Arial" pitchFamily="34" charset="0"/>
                <a:ea typeface="ＭＳ Ｐゴシック" pitchFamily="34" charset="-128"/>
              </a:defRPr>
            </a:lvl1pPr>
            <a:lvl2pPr marL="742950" indent="-285750">
              <a:defRPr sz="3200">
                <a:solidFill>
                  <a:srgbClr val="EAB200"/>
                </a:solidFill>
                <a:latin typeface="Arial" pitchFamily="34" charset="0"/>
                <a:ea typeface="ＭＳ Ｐゴシック" pitchFamily="34" charset="-128"/>
              </a:defRPr>
            </a:lvl2pPr>
            <a:lvl3pPr marL="1143000" indent="-228600">
              <a:defRPr sz="3200">
                <a:solidFill>
                  <a:srgbClr val="EAB200"/>
                </a:solidFill>
                <a:latin typeface="Arial" pitchFamily="34" charset="0"/>
                <a:ea typeface="ＭＳ Ｐゴシック" pitchFamily="34" charset="-128"/>
              </a:defRPr>
            </a:lvl3pPr>
            <a:lvl4pPr marL="1600200" indent="-228600">
              <a:defRPr sz="3200">
                <a:solidFill>
                  <a:srgbClr val="EAB200"/>
                </a:solidFill>
                <a:latin typeface="Arial" pitchFamily="34" charset="0"/>
                <a:ea typeface="ＭＳ Ｐゴシック" pitchFamily="34" charset="-128"/>
              </a:defRPr>
            </a:lvl4pPr>
            <a:lvl5pPr marL="2057400" indent="-228600">
              <a:defRPr sz="3200">
                <a:solidFill>
                  <a:srgbClr val="EAB200"/>
                </a:solidFill>
                <a:latin typeface="Arial" pitchFamily="34" charset="0"/>
                <a:ea typeface="ＭＳ Ｐゴシック" pitchFamily="34" charset="-128"/>
              </a:defRPr>
            </a:lvl5pPr>
            <a:lvl6pPr marL="25146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6pPr>
            <a:lvl7pPr marL="29718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7pPr>
            <a:lvl8pPr marL="34290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8pPr>
            <a:lvl9pPr marL="38862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9pPr>
          </a:lstStyle>
          <a:p>
            <a:pPr>
              <a:spcBef>
                <a:spcPct val="50000"/>
              </a:spcBef>
            </a:pPr>
            <a:r>
              <a:rPr lang="nl-NL" sz="2000" dirty="0" smtClean="0">
                <a:solidFill>
                  <a:schemeClr val="tx1">
                    <a:lumMod val="75000"/>
                  </a:schemeClr>
                </a:solidFill>
                <a:latin typeface="News Gothic" pitchFamily="34" charset="0"/>
                <a:cs typeface="Verdana" panose="020B0604030504040204" pitchFamily="34" charset="0"/>
              </a:rPr>
              <a:t>    High </a:t>
            </a:r>
            <a:r>
              <a:rPr lang="nl-NL" sz="2000" dirty="0" err="1" smtClean="0">
                <a:solidFill>
                  <a:schemeClr val="tx1">
                    <a:lumMod val="75000"/>
                  </a:schemeClr>
                </a:solidFill>
                <a:latin typeface="News Gothic" pitchFamily="34" charset="0"/>
                <a:cs typeface="Verdana" panose="020B0604030504040204" pitchFamily="34" charset="0"/>
              </a:rPr>
              <a:t>pressure</a:t>
            </a:r>
            <a:r>
              <a:rPr lang="nl-NL" sz="2000" dirty="0" smtClean="0">
                <a:solidFill>
                  <a:schemeClr val="tx1">
                    <a:lumMod val="75000"/>
                  </a:schemeClr>
                </a:solidFill>
                <a:latin typeface="News Gothic" pitchFamily="34" charset="0"/>
                <a:cs typeface="Verdana" panose="020B0604030504040204" pitchFamily="34" charset="0"/>
              </a:rPr>
              <a:t> </a:t>
            </a:r>
            <a:r>
              <a:rPr lang="nl-NL" sz="2000" dirty="0" err="1" smtClean="0">
                <a:solidFill>
                  <a:schemeClr val="tx1">
                    <a:lumMod val="75000"/>
                  </a:schemeClr>
                </a:solidFill>
                <a:latin typeface="News Gothic" pitchFamily="34" charset="0"/>
                <a:cs typeface="Verdana" panose="020B0604030504040204" pitchFamily="34" charset="0"/>
              </a:rPr>
              <a:t>sterilisation</a:t>
            </a:r>
            <a:endParaRPr lang="nl-NL" sz="2000" dirty="0">
              <a:solidFill>
                <a:schemeClr val="tx1">
                  <a:lumMod val="75000"/>
                </a:schemeClr>
              </a:solidFill>
              <a:latin typeface="News Gothic" pitchFamily="34" charset="0"/>
              <a:cs typeface="Verdana" panose="020B0604030504040204" pitchFamily="34" charset="0"/>
            </a:endParaRPr>
          </a:p>
        </p:txBody>
      </p:sp>
      <p:sp>
        <p:nvSpPr>
          <p:cNvPr id="46089" name="Text Box 12"/>
          <p:cNvSpPr txBox="1">
            <a:spLocks noChangeArrowheads="1"/>
          </p:cNvSpPr>
          <p:nvPr/>
        </p:nvSpPr>
        <p:spPr bwMode="auto">
          <a:xfrm>
            <a:off x="467180" y="5610754"/>
            <a:ext cx="3024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rgbClr val="EAB200"/>
                </a:solidFill>
                <a:latin typeface="Arial" pitchFamily="34" charset="0"/>
                <a:ea typeface="ＭＳ Ｐゴシック" pitchFamily="34" charset="-128"/>
              </a:defRPr>
            </a:lvl1pPr>
            <a:lvl2pPr marL="742950" indent="-285750">
              <a:defRPr sz="3200">
                <a:solidFill>
                  <a:srgbClr val="EAB200"/>
                </a:solidFill>
                <a:latin typeface="Arial" pitchFamily="34" charset="0"/>
                <a:ea typeface="ＭＳ Ｐゴシック" pitchFamily="34" charset="-128"/>
              </a:defRPr>
            </a:lvl2pPr>
            <a:lvl3pPr marL="1143000" indent="-228600">
              <a:defRPr sz="3200">
                <a:solidFill>
                  <a:srgbClr val="EAB200"/>
                </a:solidFill>
                <a:latin typeface="Arial" pitchFamily="34" charset="0"/>
                <a:ea typeface="ＭＳ Ｐゴシック" pitchFamily="34" charset="-128"/>
              </a:defRPr>
            </a:lvl3pPr>
            <a:lvl4pPr marL="1600200" indent="-228600">
              <a:defRPr sz="3200">
                <a:solidFill>
                  <a:srgbClr val="EAB200"/>
                </a:solidFill>
                <a:latin typeface="Arial" pitchFamily="34" charset="0"/>
                <a:ea typeface="ＭＳ Ｐゴシック" pitchFamily="34" charset="-128"/>
              </a:defRPr>
            </a:lvl4pPr>
            <a:lvl5pPr marL="2057400" indent="-228600">
              <a:defRPr sz="3200">
                <a:solidFill>
                  <a:srgbClr val="EAB200"/>
                </a:solidFill>
                <a:latin typeface="Arial" pitchFamily="34" charset="0"/>
                <a:ea typeface="ＭＳ Ｐゴシック" pitchFamily="34" charset="-128"/>
              </a:defRPr>
            </a:lvl5pPr>
            <a:lvl6pPr marL="25146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6pPr>
            <a:lvl7pPr marL="29718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7pPr>
            <a:lvl8pPr marL="34290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8pPr>
            <a:lvl9pPr marL="38862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9pPr>
          </a:lstStyle>
          <a:p>
            <a:pPr>
              <a:spcBef>
                <a:spcPct val="50000"/>
              </a:spcBef>
            </a:pPr>
            <a:r>
              <a:rPr lang="nl-NL" sz="2000" dirty="0" smtClean="0">
                <a:solidFill>
                  <a:schemeClr val="tx1">
                    <a:lumMod val="75000"/>
                  </a:schemeClr>
                </a:solidFill>
                <a:latin typeface="News Gothic" pitchFamily="34" charset="0"/>
                <a:cs typeface="Verdana" panose="020B0604030504040204" pitchFamily="34" charset="0"/>
              </a:rPr>
              <a:t>Microwave </a:t>
            </a:r>
            <a:r>
              <a:rPr lang="nl-NL" sz="2000" dirty="0" err="1" smtClean="0">
                <a:solidFill>
                  <a:schemeClr val="tx1">
                    <a:lumMod val="75000"/>
                  </a:schemeClr>
                </a:solidFill>
                <a:latin typeface="News Gothic" pitchFamily="34" charset="0"/>
                <a:cs typeface="Verdana" panose="020B0604030504040204" pitchFamily="34" charset="0"/>
              </a:rPr>
              <a:t>heating</a:t>
            </a:r>
            <a:endParaRPr lang="nl-NL" sz="2000" dirty="0">
              <a:solidFill>
                <a:schemeClr val="tx1">
                  <a:lumMod val="75000"/>
                </a:schemeClr>
              </a:solidFill>
              <a:latin typeface="News Gothic" pitchFamily="34" charset="0"/>
              <a:cs typeface="Verdana" panose="020B0604030504040204" pitchFamily="34" charset="0"/>
            </a:endParaRPr>
          </a:p>
        </p:txBody>
      </p:sp>
      <p:grpSp>
        <p:nvGrpSpPr>
          <p:cNvPr id="46090" name="Group 6"/>
          <p:cNvGrpSpPr>
            <a:grpSpLocks/>
          </p:cNvGrpSpPr>
          <p:nvPr/>
        </p:nvGrpSpPr>
        <p:grpSpPr bwMode="auto">
          <a:xfrm>
            <a:off x="6875463" y="4005263"/>
            <a:ext cx="2017712" cy="863600"/>
            <a:chOff x="4356100" y="3059113"/>
            <a:chExt cx="4667250" cy="2746375"/>
          </a:xfrm>
        </p:grpSpPr>
        <p:pic>
          <p:nvPicPr>
            <p:cNvPr id="46093" name="Picture 2" descr="D:\presentaties\fotos\HighLevel_0121.t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6100" y="3059113"/>
              <a:ext cx="272732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2" descr="D:\presentaties\fotos\HighLevel_0121.t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83425" y="3059113"/>
              <a:ext cx="193992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1. cups gaan machine in.wmv">
            <a:hlinkClick r:id="" action="ppaction://media"/>
          </p:cNvPr>
          <p:cNvPicPr>
            <a:picLocks noRot="1" noChangeAspect="1"/>
          </p:cNvPicPr>
          <p:nvPr>
            <a:videoFile r:link="rId1"/>
          </p:nvPr>
        </p:nvPicPr>
        <p:blipFill>
          <a:blip r:embed="rId8" cstate="email">
            <a:extLst>
              <a:ext uri="{28A0092B-C50C-407E-A947-70E740481C1C}">
                <a14:useLocalDpi xmlns:a14="http://schemas.microsoft.com/office/drawing/2010/main" val="0"/>
              </a:ext>
            </a:extLst>
          </a:blip>
          <a:srcRect/>
          <a:stretch>
            <a:fillRect/>
          </a:stretch>
        </p:blipFill>
        <p:spPr bwMode="auto">
          <a:xfrm>
            <a:off x="4932363" y="4005264"/>
            <a:ext cx="199231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Text Box 12"/>
          <p:cNvSpPr txBox="1">
            <a:spLocks noChangeArrowheads="1"/>
          </p:cNvSpPr>
          <p:nvPr/>
        </p:nvSpPr>
        <p:spPr bwMode="auto">
          <a:xfrm>
            <a:off x="4444994" y="5575074"/>
            <a:ext cx="4103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rgbClr val="EAB200"/>
                </a:solidFill>
                <a:latin typeface="Arial" pitchFamily="34" charset="0"/>
                <a:ea typeface="ＭＳ Ｐゴシック" pitchFamily="34" charset="-128"/>
              </a:defRPr>
            </a:lvl1pPr>
            <a:lvl2pPr marL="742950" indent="-285750">
              <a:defRPr sz="3200">
                <a:solidFill>
                  <a:srgbClr val="EAB200"/>
                </a:solidFill>
                <a:latin typeface="Arial" pitchFamily="34" charset="0"/>
                <a:ea typeface="ＭＳ Ｐゴシック" pitchFamily="34" charset="-128"/>
              </a:defRPr>
            </a:lvl2pPr>
            <a:lvl3pPr marL="1143000" indent="-228600">
              <a:defRPr sz="3200">
                <a:solidFill>
                  <a:srgbClr val="EAB200"/>
                </a:solidFill>
                <a:latin typeface="Arial" pitchFamily="34" charset="0"/>
                <a:ea typeface="ＭＳ Ｐゴシック" pitchFamily="34" charset="-128"/>
              </a:defRPr>
            </a:lvl3pPr>
            <a:lvl4pPr marL="1600200" indent="-228600">
              <a:defRPr sz="3200">
                <a:solidFill>
                  <a:srgbClr val="EAB200"/>
                </a:solidFill>
                <a:latin typeface="Arial" pitchFamily="34" charset="0"/>
                <a:ea typeface="ＭＳ Ｐゴシック" pitchFamily="34" charset="-128"/>
              </a:defRPr>
            </a:lvl4pPr>
            <a:lvl5pPr marL="2057400" indent="-228600">
              <a:defRPr sz="3200">
                <a:solidFill>
                  <a:srgbClr val="EAB200"/>
                </a:solidFill>
                <a:latin typeface="Arial" pitchFamily="34" charset="0"/>
                <a:ea typeface="ＭＳ Ｐゴシック" pitchFamily="34" charset="-128"/>
              </a:defRPr>
            </a:lvl5pPr>
            <a:lvl6pPr marL="25146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6pPr>
            <a:lvl7pPr marL="29718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7pPr>
            <a:lvl8pPr marL="34290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8pPr>
            <a:lvl9pPr marL="3886200" indent="-228600" algn="ctr" eaLnBrk="0" fontAlgn="base" hangingPunct="0">
              <a:lnSpc>
                <a:spcPct val="120000"/>
              </a:lnSpc>
              <a:spcBef>
                <a:spcPct val="0"/>
              </a:spcBef>
              <a:spcAft>
                <a:spcPct val="0"/>
              </a:spcAft>
              <a:defRPr sz="3200">
                <a:solidFill>
                  <a:srgbClr val="EAB200"/>
                </a:solidFill>
                <a:latin typeface="Arial" pitchFamily="34" charset="0"/>
                <a:ea typeface="ＭＳ Ｐゴシック" pitchFamily="34" charset="-128"/>
              </a:defRPr>
            </a:lvl9pPr>
          </a:lstStyle>
          <a:p>
            <a:pPr>
              <a:spcBef>
                <a:spcPct val="50000"/>
              </a:spcBef>
            </a:pPr>
            <a:r>
              <a:rPr lang="nl-NL" sz="2000" dirty="0" smtClean="0">
                <a:solidFill>
                  <a:schemeClr val="tx1">
                    <a:lumMod val="75000"/>
                  </a:schemeClr>
                </a:solidFill>
                <a:latin typeface="News Gothic" pitchFamily="34" charset="0"/>
                <a:cs typeface="Verdana" panose="020B0604030504040204" pitchFamily="34" charset="0"/>
              </a:rPr>
              <a:t>     High speed product </a:t>
            </a:r>
            <a:r>
              <a:rPr lang="nl-NL" sz="2000" dirty="0" err="1" smtClean="0">
                <a:solidFill>
                  <a:schemeClr val="tx1">
                    <a:lumMod val="75000"/>
                  </a:schemeClr>
                </a:solidFill>
                <a:latin typeface="News Gothic" pitchFamily="34" charset="0"/>
                <a:cs typeface="Verdana" panose="020B0604030504040204" pitchFamily="34" charset="0"/>
              </a:rPr>
              <a:t>sorting</a:t>
            </a:r>
            <a:endParaRPr lang="nl-NL" sz="2000" dirty="0">
              <a:solidFill>
                <a:schemeClr val="tx1">
                  <a:lumMod val="75000"/>
                </a:schemeClr>
              </a:solidFill>
              <a:latin typeface="News Gothic" pitchFamily="34" charset="0"/>
              <a:cs typeface="Verdana" panose="020B0604030504040204" pitchFamily="34" charset="0"/>
            </a:endParaRPr>
          </a:p>
        </p:txBody>
      </p:sp>
      <p:pic>
        <p:nvPicPr>
          <p:cNvPr id="1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6007629"/>
            <a:ext cx="9144000" cy="835152"/>
          </a:xfrm>
          <a:prstGeom prst="rect">
            <a:avLst/>
          </a:prstGeom>
        </p:spPr>
      </p:pic>
    </p:spTree>
    <p:extLst>
      <p:ext uri="{BB962C8B-B14F-4D97-AF65-F5344CB8AC3E}">
        <p14:creationId xmlns:p14="http://schemas.microsoft.com/office/powerpoint/2010/main" val="1914502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1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vegetables.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2036" y="1270000"/>
            <a:ext cx="5184378" cy="3353646"/>
          </a:xfrm>
          <a:prstGeom prst="rect">
            <a:avLst/>
          </a:prstGeom>
          <a:noFill/>
        </p:spPr>
      </p:pic>
      <p:sp>
        <p:nvSpPr>
          <p:cNvPr id="29698" name="Rectangle 2"/>
          <p:cNvSpPr>
            <a:spLocks noGrp="1" noChangeArrowheads="1"/>
          </p:cNvSpPr>
          <p:nvPr>
            <p:ph type="title"/>
          </p:nvPr>
        </p:nvSpPr>
        <p:spPr>
          <a:xfrm>
            <a:off x="290287" y="88223"/>
            <a:ext cx="8548914" cy="1065665"/>
          </a:xfrm>
        </p:spPr>
        <p:txBody>
          <a:bodyPr/>
          <a:lstStyle/>
          <a:p>
            <a:r>
              <a:rPr lang="nl-NL" b="0" dirty="0" smtClean="0"/>
              <a:t>Chain Management PPP: </a:t>
            </a:r>
            <a:br>
              <a:rPr lang="nl-NL" b="0" dirty="0" smtClean="0"/>
            </a:br>
            <a:r>
              <a:rPr lang="nl-NL" b="0" dirty="0" err="1" smtClean="0"/>
              <a:t>Extending</a:t>
            </a:r>
            <a:r>
              <a:rPr lang="nl-NL" b="0" dirty="0" smtClean="0"/>
              <a:t> </a:t>
            </a:r>
            <a:r>
              <a:rPr lang="nl-NL" b="0" dirty="0" err="1" smtClean="0"/>
              <a:t>fresh</a:t>
            </a:r>
            <a:r>
              <a:rPr lang="nl-NL" b="0" dirty="0" smtClean="0"/>
              <a:t> borders</a:t>
            </a:r>
          </a:p>
        </p:txBody>
      </p:sp>
      <p:sp>
        <p:nvSpPr>
          <p:cNvPr id="29701" name="Rectangle 5"/>
          <p:cNvSpPr>
            <a:spLocks noChangeArrowheads="1"/>
          </p:cNvSpPr>
          <p:nvPr/>
        </p:nvSpPr>
        <p:spPr bwMode="auto">
          <a:xfrm>
            <a:off x="6084168" y="1415030"/>
            <a:ext cx="2383964" cy="1200318"/>
          </a:xfrm>
          <a:prstGeom prst="rect">
            <a:avLst/>
          </a:prstGeom>
          <a:noFill/>
          <a:ln w="9525">
            <a:noFill/>
            <a:miter lim="800000"/>
            <a:headEnd/>
            <a:tailEnd/>
          </a:ln>
          <a:effectLst/>
        </p:spPr>
        <p:txBody>
          <a:bodyPr wrap="none" lIns="91429" tIns="45715" rIns="91429" bIns="45715">
            <a:spAutoFit/>
          </a:bodyPr>
          <a:lstStyle/>
          <a:p>
            <a:pPr>
              <a:spcBef>
                <a:spcPct val="0"/>
              </a:spcBef>
            </a:pPr>
            <a:r>
              <a:rPr lang="nl-NL" sz="2400" dirty="0" err="1" smtClean="0">
                <a:solidFill>
                  <a:srgbClr val="002060"/>
                </a:solidFill>
                <a:latin typeface="News Gothic" pitchFamily="34" charset="0"/>
              </a:rPr>
              <a:t>Modality</a:t>
            </a:r>
            <a:r>
              <a:rPr lang="nl-NL" sz="2400" dirty="0" smtClean="0">
                <a:solidFill>
                  <a:srgbClr val="002060"/>
                </a:solidFill>
                <a:latin typeface="News Gothic" pitchFamily="34" charset="0"/>
              </a:rPr>
              <a:t> shift:</a:t>
            </a:r>
          </a:p>
          <a:p>
            <a:pPr>
              <a:spcBef>
                <a:spcPct val="0"/>
              </a:spcBef>
            </a:pPr>
            <a:r>
              <a:rPr lang="nl-NL" sz="2400" dirty="0" err="1" smtClean="0">
                <a:solidFill>
                  <a:srgbClr val="002060"/>
                </a:solidFill>
                <a:latin typeface="News Gothic" pitchFamily="34" charset="0"/>
              </a:rPr>
              <a:t>From</a:t>
            </a:r>
            <a:r>
              <a:rPr lang="nl-NL" sz="2400" dirty="0" smtClean="0">
                <a:solidFill>
                  <a:srgbClr val="002060"/>
                </a:solidFill>
                <a:latin typeface="News Gothic" pitchFamily="34" charset="0"/>
              </a:rPr>
              <a:t> </a:t>
            </a:r>
            <a:r>
              <a:rPr lang="nl-NL" sz="2400" dirty="0" err="1" smtClean="0">
                <a:solidFill>
                  <a:srgbClr val="002060"/>
                </a:solidFill>
                <a:latin typeface="News Gothic" pitchFamily="34" charset="0"/>
              </a:rPr>
              <a:t>airplane</a:t>
            </a:r>
            <a:r>
              <a:rPr lang="nl-NL" sz="2400" dirty="0" smtClean="0">
                <a:solidFill>
                  <a:srgbClr val="002060"/>
                </a:solidFill>
                <a:latin typeface="News Gothic" pitchFamily="34" charset="0"/>
              </a:rPr>
              <a:t> </a:t>
            </a:r>
            <a:r>
              <a:rPr lang="nl-NL" sz="2400" dirty="0" err="1" smtClean="0">
                <a:solidFill>
                  <a:srgbClr val="002060"/>
                </a:solidFill>
                <a:latin typeface="News Gothic" pitchFamily="34" charset="0"/>
              </a:rPr>
              <a:t>to</a:t>
            </a:r>
            <a:r>
              <a:rPr lang="nl-NL" sz="2400" dirty="0" smtClean="0">
                <a:solidFill>
                  <a:srgbClr val="002060"/>
                </a:solidFill>
                <a:latin typeface="News Gothic" pitchFamily="34" charset="0"/>
              </a:rPr>
              <a:t> </a:t>
            </a:r>
          </a:p>
          <a:p>
            <a:pPr>
              <a:spcBef>
                <a:spcPct val="0"/>
              </a:spcBef>
            </a:pPr>
            <a:r>
              <a:rPr lang="nl-NL" sz="2400" dirty="0" smtClean="0">
                <a:solidFill>
                  <a:srgbClr val="002060"/>
                </a:solidFill>
                <a:latin typeface="News Gothic" pitchFamily="34" charset="0"/>
              </a:rPr>
              <a:t>container </a:t>
            </a:r>
            <a:r>
              <a:rPr lang="nl-NL" sz="2400" dirty="0" err="1" smtClean="0">
                <a:solidFill>
                  <a:srgbClr val="002060"/>
                </a:solidFill>
                <a:latin typeface="News Gothic" pitchFamily="34" charset="0"/>
              </a:rPr>
              <a:t>ship</a:t>
            </a:r>
            <a:endParaRPr lang="nl-NL" sz="2400" dirty="0">
              <a:solidFill>
                <a:srgbClr val="002060"/>
              </a:solidFill>
              <a:latin typeface="News Gothic" pitchFamily="34" charset="0"/>
            </a:endParaRPr>
          </a:p>
        </p:txBody>
      </p:sp>
      <p:pic>
        <p:nvPicPr>
          <p:cNvPr id="8"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876925"/>
            <a:ext cx="9144000" cy="835152"/>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74325" y="3140968"/>
            <a:ext cx="4590288" cy="3108960"/>
          </a:xfrm>
          <a:prstGeom prst="rect">
            <a:avLst/>
          </a:prstGeom>
        </p:spPr>
      </p:pic>
    </p:spTree>
    <p:extLst>
      <p:ext uri="{BB962C8B-B14F-4D97-AF65-F5344CB8AC3E}">
        <p14:creationId xmlns:p14="http://schemas.microsoft.com/office/powerpoint/2010/main" val="404063336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nl-NL" sz="3200" dirty="0" err="1" smtClean="0"/>
              <a:t>Two</a:t>
            </a:r>
            <a:r>
              <a:rPr lang="nl-NL" sz="3200" dirty="0" smtClean="0"/>
              <a:t> </a:t>
            </a:r>
            <a:r>
              <a:rPr lang="nl-NL" sz="3200" dirty="0" err="1" smtClean="0"/>
              <a:t>times</a:t>
            </a:r>
            <a:r>
              <a:rPr lang="nl-NL" sz="3200" dirty="0" smtClean="0"/>
              <a:t>...</a:t>
            </a:r>
            <a:endParaRPr lang="nl-NL" sz="3200" dirty="0"/>
          </a:p>
        </p:txBody>
      </p:sp>
      <p:pic>
        <p:nvPicPr>
          <p:cNvPr id="16386" name="Picture 2" descr="http://24.media.tumblr.com/tumblr_lt27d5wOjP1r3a7yeo1_5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575" y="1747838"/>
            <a:ext cx="2850262" cy="2843212"/>
          </a:xfrm>
          <a:prstGeom prst="ellipse">
            <a:avLst/>
          </a:prstGeom>
          <a:noFill/>
        </p:spPr>
      </p:pic>
      <p:pic>
        <p:nvPicPr>
          <p:cNvPr id="16388" name="Picture 4" descr="http://www.economicvoice.com/wp-content/uploads/2012/07/Planet-Earth-NAS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93352" y="1784076"/>
            <a:ext cx="2813747" cy="2806974"/>
          </a:xfrm>
          <a:prstGeom prst="ellipse">
            <a:avLst/>
          </a:prstGeom>
          <a:noFill/>
        </p:spPr>
      </p:pic>
      <p:pic>
        <p:nvPicPr>
          <p:cNvPr id="16390" name="Picture 6" descr="http://cdn.c.photoshelter.com/gal-kimg-get/G0000nKDPenOVNeE/s/870/58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4357" y="1766888"/>
            <a:ext cx="2835343" cy="2824162"/>
          </a:xfrm>
          <a:prstGeom prst="ellipse">
            <a:avLst/>
          </a:prstGeom>
          <a:noFill/>
        </p:spPr>
      </p:pic>
      <p:sp>
        <p:nvSpPr>
          <p:cNvPr id="9" name="Tekstvak 8"/>
          <p:cNvSpPr txBox="1"/>
          <p:nvPr/>
        </p:nvSpPr>
        <p:spPr>
          <a:xfrm>
            <a:off x="1003300" y="4953000"/>
            <a:ext cx="1072730" cy="323165"/>
          </a:xfrm>
          <a:prstGeom prst="rect">
            <a:avLst/>
          </a:prstGeom>
          <a:noFill/>
        </p:spPr>
        <p:txBody>
          <a:bodyPr wrap="none" rtlCol="0">
            <a:spAutoFit/>
          </a:bodyPr>
          <a:lstStyle/>
          <a:p>
            <a:pPr>
              <a:lnSpc>
                <a:spcPts val="1800"/>
              </a:lnSpc>
            </a:pPr>
            <a:r>
              <a:rPr lang="nl-NL" sz="2800" dirty="0" smtClean="0">
                <a:solidFill>
                  <a:srgbClr val="005172"/>
                </a:solidFill>
                <a:latin typeface="Verdana" pitchFamily="34" charset="0"/>
              </a:rPr>
              <a:t>More</a:t>
            </a:r>
          </a:p>
        </p:txBody>
      </p:sp>
      <p:sp>
        <p:nvSpPr>
          <p:cNvPr id="10" name="Tekstvak 9"/>
          <p:cNvSpPr txBox="1"/>
          <p:nvPr/>
        </p:nvSpPr>
        <p:spPr>
          <a:xfrm>
            <a:off x="7162800" y="4914900"/>
            <a:ext cx="1293944" cy="323165"/>
          </a:xfrm>
          <a:prstGeom prst="rect">
            <a:avLst/>
          </a:prstGeom>
          <a:noFill/>
        </p:spPr>
        <p:txBody>
          <a:bodyPr wrap="none" rtlCol="0">
            <a:spAutoFit/>
          </a:bodyPr>
          <a:lstStyle/>
          <a:p>
            <a:pPr>
              <a:lnSpc>
                <a:spcPts val="1800"/>
              </a:lnSpc>
            </a:pPr>
            <a:r>
              <a:rPr lang="nl-NL" sz="2800" dirty="0" err="1" smtClean="0">
                <a:solidFill>
                  <a:srgbClr val="005172"/>
                </a:solidFill>
                <a:latin typeface="Verdana" pitchFamily="34" charset="0"/>
              </a:rPr>
              <a:t>Better</a:t>
            </a:r>
            <a:endParaRPr lang="nl-NL" sz="2800" dirty="0" smtClean="0">
              <a:solidFill>
                <a:srgbClr val="005172"/>
              </a:solidFill>
              <a:latin typeface="Verdana" pitchFamily="34" charset="0"/>
            </a:endParaRPr>
          </a:p>
        </p:txBody>
      </p:sp>
      <p:sp>
        <p:nvSpPr>
          <p:cNvPr id="11" name="Tekstvak 10"/>
          <p:cNvSpPr txBox="1"/>
          <p:nvPr/>
        </p:nvSpPr>
        <p:spPr>
          <a:xfrm>
            <a:off x="4025900" y="4889500"/>
            <a:ext cx="973343" cy="323165"/>
          </a:xfrm>
          <a:prstGeom prst="rect">
            <a:avLst/>
          </a:prstGeom>
          <a:noFill/>
        </p:spPr>
        <p:txBody>
          <a:bodyPr wrap="none" rtlCol="0">
            <a:spAutoFit/>
          </a:bodyPr>
          <a:lstStyle/>
          <a:p>
            <a:pPr>
              <a:lnSpc>
                <a:spcPts val="1800"/>
              </a:lnSpc>
            </a:pPr>
            <a:r>
              <a:rPr lang="nl-NL" sz="2800" dirty="0" err="1" smtClean="0">
                <a:solidFill>
                  <a:srgbClr val="005172"/>
                </a:solidFill>
                <a:latin typeface="Verdana" pitchFamily="34" charset="0"/>
              </a:rPr>
              <a:t>Less</a:t>
            </a:r>
            <a:endParaRPr lang="nl-NL" sz="2800" dirty="0" smtClean="0">
              <a:solidFill>
                <a:srgbClr val="005172"/>
              </a:solidFill>
              <a:latin typeface="Verdana" pitchFamily="34" charset="0"/>
            </a:endParaRPr>
          </a:p>
        </p:txBody>
      </p:sp>
    </p:spTree>
    <p:extLst>
      <p:ext uri="{BB962C8B-B14F-4D97-AF65-F5344CB8AC3E}">
        <p14:creationId xmlns:p14="http://schemas.microsoft.com/office/powerpoint/2010/main" val="306625719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Grp="1" noChangeAspect="1"/>
          </p:cNvGraphicFramePr>
          <p:nvPr>
            <p:ph idx="1"/>
            <p:extLst>
              <p:ext uri="{D42A27DB-BD31-4B8C-83A1-F6EECF244321}">
                <p14:modId xmlns:p14="http://schemas.microsoft.com/office/powerpoint/2010/main" val="3421836688"/>
              </p:ext>
            </p:extLst>
          </p:nvPr>
        </p:nvGraphicFramePr>
        <p:xfrm>
          <a:off x="238583" y="1203324"/>
          <a:ext cx="3425825" cy="4868863"/>
        </p:xfrm>
        <a:graphic>
          <a:graphicData uri="http://schemas.openxmlformats.org/presentationml/2006/ole">
            <mc:AlternateContent xmlns:mc="http://schemas.openxmlformats.org/markup-compatibility/2006">
              <mc:Choice xmlns:v="urn:schemas-microsoft-com:vml" Requires="v">
                <p:oleObj spid="_x0000_s23570" name="Acrobat Document" r:id="rId4" imgW="3971849" imgH="5648249" progId="AcroExch.Document.7">
                  <p:embed/>
                </p:oleObj>
              </mc:Choice>
              <mc:Fallback>
                <p:oleObj name="Acrobat Document" r:id="rId4" imgW="3971849" imgH="5648249"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583" y="1203324"/>
                        <a:ext cx="3425825" cy="4868863"/>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4"/>
          <p:cNvSpPr>
            <a:spLocks noGrp="1" noChangeArrowheads="1"/>
          </p:cNvSpPr>
          <p:nvPr>
            <p:ph type="title"/>
          </p:nvPr>
        </p:nvSpPr>
        <p:spPr>
          <a:xfrm>
            <a:off x="494601" y="234495"/>
            <a:ext cx="8301404" cy="840125"/>
          </a:xfrm>
        </p:spPr>
        <p:txBody>
          <a:bodyPr/>
          <a:lstStyle/>
          <a:p>
            <a:r>
              <a:rPr lang="nl-NL" b="0" dirty="0" smtClean="0"/>
              <a:t>Food waste: </a:t>
            </a:r>
            <a:r>
              <a:rPr lang="nl-NL" b="0" dirty="0" err="1" smtClean="0"/>
              <a:t>solutions</a:t>
            </a:r>
            <a:r>
              <a:rPr lang="nl-NL" b="0" dirty="0" smtClean="0"/>
              <a:t>? </a:t>
            </a:r>
            <a:r>
              <a:rPr lang="nl-NL" b="0" dirty="0" err="1" smtClean="0"/>
              <a:t>Need</a:t>
            </a:r>
            <a:r>
              <a:rPr lang="nl-NL" b="0" dirty="0" smtClean="0"/>
              <a:t> </a:t>
            </a:r>
            <a:r>
              <a:rPr lang="nl-NL" b="0" dirty="0" err="1" smtClean="0"/>
              <a:t>for</a:t>
            </a:r>
            <a:r>
              <a:rPr lang="nl-NL" b="0" dirty="0" smtClean="0"/>
              <a:t> </a:t>
            </a:r>
            <a:r>
              <a:rPr lang="nl-NL" b="0" dirty="0" err="1" smtClean="0"/>
              <a:t>PPPs</a:t>
            </a:r>
            <a:endParaRPr lang="nl-NL" b="0" dirty="0" smtClean="0"/>
          </a:p>
        </p:txBody>
      </p:sp>
      <p:sp>
        <p:nvSpPr>
          <p:cNvPr id="5124" name="Content Placeholder 2"/>
          <p:cNvSpPr>
            <a:spLocks/>
          </p:cNvSpPr>
          <p:nvPr/>
        </p:nvSpPr>
        <p:spPr bwMode="auto">
          <a:xfrm>
            <a:off x="3779838" y="2108200"/>
            <a:ext cx="5364162"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p>
            <a:pPr marL="254000" indent="-254000">
              <a:lnSpc>
                <a:spcPct val="90000"/>
              </a:lnSpc>
              <a:spcAft>
                <a:spcPct val="20000"/>
              </a:spcAft>
              <a:buClr>
                <a:schemeClr val="hlink"/>
              </a:buClr>
              <a:buSzPct val="75000"/>
              <a:buFont typeface="Wingdings" pitchFamily="2" charset="2"/>
              <a:buChar char="n"/>
            </a:pPr>
            <a:r>
              <a:rPr lang="nl-NL" sz="2400" dirty="0" err="1" smtClean="0">
                <a:solidFill>
                  <a:schemeClr val="tx1">
                    <a:lumMod val="75000"/>
                  </a:schemeClr>
                </a:solidFill>
              </a:rPr>
              <a:t>Roughly</a:t>
            </a:r>
            <a:r>
              <a:rPr lang="nl-NL" sz="2400" dirty="0" smtClean="0">
                <a:solidFill>
                  <a:schemeClr val="tx1">
                    <a:lumMod val="75000"/>
                  </a:schemeClr>
                </a:solidFill>
              </a:rPr>
              <a:t> 1/3 of food </a:t>
            </a:r>
            <a:r>
              <a:rPr lang="nl-NL" sz="2400" dirty="0" err="1" smtClean="0">
                <a:solidFill>
                  <a:schemeClr val="tx1">
                    <a:lumMod val="75000"/>
                  </a:schemeClr>
                </a:solidFill>
              </a:rPr>
              <a:t>produced</a:t>
            </a:r>
            <a:r>
              <a:rPr lang="nl-NL" sz="2400" dirty="0" smtClean="0">
                <a:solidFill>
                  <a:schemeClr val="tx1">
                    <a:lumMod val="75000"/>
                  </a:schemeClr>
                </a:solidFill>
              </a:rPr>
              <a:t> </a:t>
            </a:r>
            <a:r>
              <a:rPr lang="nl-NL" sz="2400" dirty="0" err="1" smtClean="0">
                <a:solidFill>
                  <a:schemeClr val="tx1">
                    <a:lumMod val="75000"/>
                  </a:schemeClr>
                </a:solidFill>
              </a:rPr>
              <a:t>for</a:t>
            </a:r>
            <a:r>
              <a:rPr lang="nl-NL" sz="2400" dirty="0" smtClean="0">
                <a:solidFill>
                  <a:schemeClr val="tx1">
                    <a:lumMod val="75000"/>
                  </a:schemeClr>
                </a:solidFill>
              </a:rPr>
              <a:t> human </a:t>
            </a:r>
            <a:r>
              <a:rPr lang="nl-NL" sz="2400" dirty="0" err="1" smtClean="0">
                <a:solidFill>
                  <a:schemeClr val="tx1">
                    <a:lumMod val="75000"/>
                  </a:schemeClr>
                </a:solidFill>
              </a:rPr>
              <a:t>consumption</a:t>
            </a:r>
            <a:r>
              <a:rPr lang="nl-NL" sz="2400" dirty="0" smtClean="0">
                <a:solidFill>
                  <a:schemeClr val="tx1">
                    <a:lumMod val="75000"/>
                  </a:schemeClr>
                </a:solidFill>
              </a:rPr>
              <a:t> is lost or </a:t>
            </a:r>
            <a:r>
              <a:rPr lang="nl-NL" sz="2400" dirty="0" err="1" smtClean="0">
                <a:solidFill>
                  <a:schemeClr val="tx1">
                    <a:lumMod val="75000"/>
                  </a:schemeClr>
                </a:solidFill>
              </a:rPr>
              <a:t>wasted</a:t>
            </a:r>
            <a:r>
              <a:rPr lang="nl-NL" sz="2400" dirty="0" smtClean="0">
                <a:solidFill>
                  <a:schemeClr val="tx1">
                    <a:lumMod val="75000"/>
                  </a:schemeClr>
                </a:solidFill>
              </a:rPr>
              <a:t> </a:t>
            </a:r>
            <a:r>
              <a:rPr lang="nl-NL" sz="2400" dirty="0" err="1" smtClean="0">
                <a:solidFill>
                  <a:schemeClr val="tx1">
                    <a:lumMod val="75000"/>
                  </a:schemeClr>
                </a:solidFill>
              </a:rPr>
              <a:t>globally</a:t>
            </a:r>
            <a:r>
              <a:rPr lang="nl-NL" sz="2400" dirty="0" smtClean="0">
                <a:solidFill>
                  <a:schemeClr val="tx1">
                    <a:lumMod val="75000"/>
                  </a:schemeClr>
                </a:solidFill>
              </a:rPr>
              <a:t>. </a:t>
            </a:r>
            <a:r>
              <a:rPr lang="nl-NL" sz="2400" dirty="0" err="1" smtClean="0">
                <a:solidFill>
                  <a:schemeClr val="tx1">
                    <a:lumMod val="75000"/>
                  </a:schemeClr>
                </a:solidFill>
              </a:rPr>
              <a:t>Which</a:t>
            </a:r>
            <a:r>
              <a:rPr lang="nl-NL" sz="2400" dirty="0" smtClean="0">
                <a:solidFill>
                  <a:schemeClr val="tx1">
                    <a:lumMod val="75000"/>
                  </a:schemeClr>
                </a:solidFill>
              </a:rPr>
              <a:t> </a:t>
            </a:r>
            <a:r>
              <a:rPr lang="nl-NL" sz="2400" dirty="0" err="1" smtClean="0">
                <a:solidFill>
                  <a:schemeClr val="tx1">
                    <a:lumMod val="75000"/>
                  </a:schemeClr>
                </a:solidFill>
              </a:rPr>
              <a:t>amounts</a:t>
            </a:r>
            <a:r>
              <a:rPr lang="nl-NL" sz="2400" dirty="0" smtClean="0">
                <a:solidFill>
                  <a:schemeClr val="tx1">
                    <a:lumMod val="75000"/>
                  </a:schemeClr>
                </a:solidFill>
              </a:rPr>
              <a:t> </a:t>
            </a:r>
            <a:r>
              <a:rPr lang="nl-NL" sz="2400" dirty="0" err="1" smtClean="0">
                <a:solidFill>
                  <a:schemeClr val="tx1">
                    <a:lumMod val="75000"/>
                  </a:schemeClr>
                </a:solidFill>
              </a:rPr>
              <a:t>to</a:t>
            </a:r>
            <a:r>
              <a:rPr lang="nl-NL" sz="2400" dirty="0" smtClean="0">
                <a:solidFill>
                  <a:schemeClr val="tx1">
                    <a:lumMod val="75000"/>
                  </a:schemeClr>
                </a:solidFill>
              </a:rPr>
              <a:t> </a:t>
            </a:r>
            <a:r>
              <a:rPr lang="nl-NL" sz="2400" dirty="0" err="1" smtClean="0">
                <a:solidFill>
                  <a:schemeClr val="tx1">
                    <a:lumMod val="75000"/>
                  </a:schemeClr>
                </a:solidFill>
              </a:rPr>
              <a:t>about</a:t>
            </a:r>
            <a:r>
              <a:rPr lang="nl-NL" sz="2400" dirty="0" smtClean="0">
                <a:solidFill>
                  <a:schemeClr val="tx1">
                    <a:lumMod val="75000"/>
                  </a:schemeClr>
                </a:solidFill>
              </a:rPr>
              <a:t> 1.3 </a:t>
            </a:r>
            <a:r>
              <a:rPr lang="nl-NL" sz="2400" dirty="0" err="1" smtClean="0">
                <a:solidFill>
                  <a:schemeClr val="tx1">
                    <a:lumMod val="75000"/>
                  </a:schemeClr>
                </a:solidFill>
              </a:rPr>
              <a:t>billion</a:t>
            </a:r>
            <a:r>
              <a:rPr lang="nl-NL" sz="2400" dirty="0" smtClean="0">
                <a:solidFill>
                  <a:schemeClr val="tx1">
                    <a:lumMod val="75000"/>
                  </a:schemeClr>
                </a:solidFill>
              </a:rPr>
              <a:t> </a:t>
            </a:r>
            <a:r>
              <a:rPr lang="nl-NL" sz="2400" dirty="0" err="1" smtClean="0">
                <a:solidFill>
                  <a:schemeClr val="tx1">
                    <a:lumMod val="75000"/>
                  </a:schemeClr>
                </a:solidFill>
              </a:rPr>
              <a:t>tons</a:t>
            </a:r>
            <a:r>
              <a:rPr lang="nl-NL" sz="2400" dirty="0" smtClean="0">
                <a:solidFill>
                  <a:schemeClr val="tx1">
                    <a:lumMod val="75000"/>
                  </a:schemeClr>
                </a:solidFill>
              </a:rPr>
              <a:t> per </a:t>
            </a:r>
            <a:r>
              <a:rPr lang="nl-NL" sz="2400" dirty="0" err="1" smtClean="0">
                <a:solidFill>
                  <a:schemeClr val="tx1">
                    <a:lumMod val="75000"/>
                  </a:schemeClr>
                </a:solidFill>
              </a:rPr>
              <a:t>year</a:t>
            </a:r>
            <a:r>
              <a:rPr lang="nl-NL" sz="2400" dirty="0" smtClean="0">
                <a:solidFill>
                  <a:schemeClr val="tx1">
                    <a:lumMod val="75000"/>
                  </a:schemeClr>
                </a:solidFill>
              </a:rPr>
              <a:t> (FAO, 2011) </a:t>
            </a:r>
            <a:br>
              <a:rPr lang="nl-NL" sz="2400" dirty="0" smtClean="0">
                <a:solidFill>
                  <a:schemeClr val="tx1">
                    <a:lumMod val="75000"/>
                  </a:schemeClr>
                </a:solidFill>
              </a:rPr>
            </a:br>
            <a:endParaRPr lang="nl-NL" sz="2400" dirty="0" smtClean="0">
              <a:solidFill>
                <a:schemeClr val="tx1">
                  <a:lumMod val="75000"/>
                </a:schemeClr>
              </a:solidFill>
              <a:cs typeface="Verdana" panose="020B0604030504040204" pitchFamily="34" charset="0"/>
            </a:endParaRPr>
          </a:p>
          <a:p>
            <a:pPr marL="254000" indent="-254000">
              <a:lnSpc>
                <a:spcPct val="90000"/>
              </a:lnSpc>
              <a:spcAft>
                <a:spcPct val="20000"/>
              </a:spcAft>
              <a:buClr>
                <a:schemeClr val="hlink"/>
              </a:buClr>
              <a:buSzPct val="75000"/>
              <a:buFont typeface="Wingdings" pitchFamily="2" charset="2"/>
              <a:buChar char="n"/>
            </a:pPr>
            <a:r>
              <a:rPr lang="nl-NL" sz="2400" dirty="0" smtClean="0">
                <a:solidFill>
                  <a:schemeClr val="tx1">
                    <a:lumMod val="75000"/>
                  </a:schemeClr>
                </a:solidFill>
              </a:rPr>
              <a:t>the Netherlands </a:t>
            </a:r>
            <a:r>
              <a:rPr lang="nl-NL" sz="2400" dirty="0" err="1" smtClean="0">
                <a:solidFill>
                  <a:schemeClr val="tx1">
                    <a:lumMod val="75000"/>
                  </a:schemeClr>
                </a:solidFill>
              </a:rPr>
              <a:t>total</a:t>
            </a:r>
            <a:r>
              <a:rPr lang="nl-NL" sz="2400" dirty="0" smtClean="0">
                <a:solidFill>
                  <a:schemeClr val="tx1">
                    <a:lumMod val="75000"/>
                  </a:schemeClr>
                </a:solidFill>
              </a:rPr>
              <a:t> </a:t>
            </a:r>
            <a:r>
              <a:rPr lang="nl-NL" sz="2400" dirty="0" err="1" smtClean="0">
                <a:solidFill>
                  <a:schemeClr val="tx1">
                    <a:lumMod val="75000"/>
                  </a:schemeClr>
                </a:solidFill>
              </a:rPr>
              <a:t>shrinkage</a:t>
            </a:r>
            <a:r>
              <a:rPr lang="nl-NL" sz="2400" dirty="0" smtClean="0">
                <a:solidFill>
                  <a:schemeClr val="tx1">
                    <a:lumMod val="75000"/>
                  </a:schemeClr>
                </a:solidFill>
              </a:rPr>
              <a:t> in the food chain </a:t>
            </a:r>
            <a:r>
              <a:rPr lang="nl-NL" sz="2400" dirty="0" err="1" smtClean="0">
                <a:solidFill>
                  <a:schemeClr val="tx1">
                    <a:lumMod val="75000"/>
                  </a:schemeClr>
                </a:solidFill>
              </a:rPr>
              <a:t>values</a:t>
            </a:r>
            <a:r>
              <a:rPr lang="nl-NL" sz="2400" dirty="0" smtClean="0">
                <a:solidFill>
                  <a:schemeClr val="tx1">
                    <a:lumMod val="75000"/>
                  </a:schemeClr>
                </a:solidFill>
              </a:rPr>
              <a:t> 4.4 </a:t>
            </a:r>
            <a:r>
              <a:rPr lang="nl-NL" sz="2400" dirty="0" err="1" smtClean="0">
                <a:solidFill>
                  <a:schemeClr val="tx1">
                    <a:lumMod val="75000"/>
                  </a:schemeClr>
                </a:solidFill>
              </a:rPr>
              <a:t>billion</a:t>
            </a:r>
            <a:r>
              <a:rPr lang="nl-NL" sz="2400" dirty="0" smtClean="0">
                <a:solidFill>
                  <a:schemeClr val="tx1">
                    <a:lumMod val="75000"/>
                  </a:schemeClr>
                </a:solidFill>
              </a:rPr>
              <a:t> </a:t>
            </a:r>
            <a:r>
              <a:rPr lang="nl-NL" sz="2400" dirty="0" smtClean="0">
                <a:solidFill>
                  <a:schemeClr val="tx1">
                    <a:lumMod val="75000"/>
                  </a:schemeClr>
                </a:solidFill>
                <a:ea typeface="Arial Unicode MS" pitchFamily="34" charset="-128"/>
                <a:cs typeface="Arial Unicode MS" pitchFamily="34" charset="-128"/>
              </a:rPr>
              <a:t>€</a:t>
            </a:r>
            <a:endParaRPr lang="nl-NL" sz="2400" dirty="0">
              <a:solidFill>
                <a:schemeClr val="tx1">
                  <a:lumMod val="75000"/>
                </a:schemeClr>
              </a:solidFill>
            </a:endParaRPr>
          </a:p>
        </p:txBody>
      </p:sp>
    </p:spTree>
    <p:extLst>
      <p:ext uri="{BB962C8B-B14F-4D97-AF65-F5344CB8AC3E}">
        <p14:creationId xmlns:p14="http://schemas.microsoft.com/office/powerpoint/2010/main" val="4270708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125" y="230188"/>
            <a:ext cx="8442325" cy="840125"/>
          </a:xfrm>
        </p:spPr>
        <p:txBody>
          <a:bodyPr/>
          <a:lstStyle/>
          <a:p>
            <a:r>
              <a:rPr lang="nl-NL" sz="2400" dirty="0" smtClean="0"/>
              <a:t>Golden </a:t>
            </a:r>
            <a:r>
              <a:rPr lang="nl-NL" sz="2400" dirty="0" err="1" smtClean="0"/>
              <a:t>Triangle</a:t>
            </a:r>
            <a:r>
              <a:rPr lang="nl-NL" sz="2400" dirty="0" smtClean="0"/>
              <a:t> in China</a:t>
            </a:r>
            <a:endParaRPr lang="nl-NL" sz="2400" dirty="0"/>
          </a:p>
        </p:txBody>
      </p:sp>
      <p:sp>
        <p:nvSpPr>
          <p:cNvPr id="3" name="Content Placeholder 2"/>
          <p:cNvSpPr>
            <a:spLocks noGrp="1"/>
          </p:cNvSpPr>
          <p:nvPr>
            <p:ph idx="1"/>
          </p:nvPr>
        </p:nvSpPr>
        <p:spPr>
          <a:xfrm>
            <a:off x="372596" y="1439709"/>
            <a:ext cx="6705186" cy="4089400"/>
          </a:xfrm>
        </p:spPr>
        <p:txBody>
          <a:bodyPr/>
          <a:lstStyle/>
          <a:p>
            <a:r>
              <a:rPr lang="nl-NL" sz="2400" b="0" dirty="0" err="1" smtClean="0"/>
              <a:t>Sino</a:t>
            </a:r>
            <a:r>
              <a:rPr lang="nl-NL" sz="2400" b="0" dirty="0" smtClean="0"/>
              <a:t>-Dutch </a:t>
            </a:r>
            <a:r>
              <a:rPr lang="nl-NL" sz="2400" b="0" dirty="0" err="1" smtClean="0"/>
              <a:t>Dairy</a:t>
            </a:r>
            <a:r>
              <a:rPr lang="nl-NL" sz="2400" b="0" dirty="0" smtClean="0"/>
              <a:t> Development Centre</a:t>
            </a:r>
          </a:p>
          <a:p>
            <a:pPr lvl="1"/>
            <a:r>
              <a:rPr lang="nl-NL" sz="1800" b="0" dirty="0" err="1" smtClean="0"/>
              <a:t>Improve</a:t>
            </a:r>
            <a:r>
              <a:rPr lang="nl-NL" sz="1800" b="0" dirty="0" smtClean="0"/>
              <a:t> the </a:t>
            </a:r>
            <a:r>
              <a:rPr lang="nl-NL" sz="1800" b="0" dirty="0" err="1" smtClean="0"/>
              <a:t>dairy</a:t>
            </a:r>
            <a:r>
              <a:rPr lang="nl-NL" sz="1800" b="0" dirty="0" smtClean="0"/>
              <a:t> </a:t>
            </a:r>
            <a:r>
              <a:rPr lang="nl-NL" sz="1800" b="0" dirty="0" err="1" smtClean="0"/>
              <a:t>safety</a:t>
            </a:r>
            <a:r>
              <a:rPr lang="nl-NL" sz="1800" b="0" dirty="0" smtClean="0"/>
              <a:t> and </a:t>
            </a:r>
            <a:r>
              <a:rPr lang="nl-NL" sz="1800" b="0" dirty="0" err="1" smtClean="0"/>
              <a:t>quality</a:t>
            </a:r>
            <a:r>
              <a:rPr lang="nl-NL" sz="1800" b="0" dirty="0" smtClean="0"/>
              <a:t> in China</a:t>
            </a:r>
          </a:p>
          <a:p>
            <a:pPr lvl="1"/>
            <a:r>
              <a:rPr lang="nl-NL" altLang="zh-CN" sz="1800" b="0" dirty="0" err="1" smtClean="0"/>
              <a:t>I</a:t>
            </a:r>
            <a:r>
              <a:rPr lang="nl-NL" sz="1800" b="0" dirty="0" err="1" smtClean="0"/>
              <a:t>mplement</a:t>
            </a:r>
            <a:r>
              <a:rPr lang="nl-NL" sz="1800" b="0" dirty="0" smtClean="0"/>
              <a:t>  the golden </a:t>
            </a:r>
            <a:r>
              <a:rPr lang="nl-NL" sz="1800" b="0" dirty="0" err="1" smtClean="0"/>
              <a:t>triangle</a:t>
            </a:r>
            <a:r>
              <a:rPr lang="nl-NL" sz="1800" b="0" dirty="0" smtClean="0"/>
              <a:t> model</a:t>
            </a:r>
          </a:p>
          <a:p>
            <a:pPr lvl="1"/>
            <a:r>
              <a:rPr lang="nl-NL" sz="1800" b="0" dirty="0" err="1" smtClean="0"/>
              <a:t>Initiate</a:t>
            </a:r>
            <a:r>
              <a:rPr lang="nl-NL" sz="1800" b="0" dirty="0" smtClean="0"/>
              <a:t> joint research and </a:t>
            </a:r>
            <a:r>
              <a:rPr lang="nl-NL" sz="1800" b="0" dirty="0" err="1" smtClean="0"/>
              <a:t>education</a:t>
            </a:r>
            <a:r>
              <a:rPr lang="nl-NL" sz="1800" b="0" dirty="0" smtClean="0"/>
              <a:t> </a:t>
            </a:r>
            <a:r>
              <a:rPr lang="nl-NL" sz="1800" b="0" dirty="0" err="1" smtClean="0"/>
              <a:t>activities</a:t>
            </a:r>
            <a:endParaRPr lang="nl-NL" sz="1800" b="0" dirty="0" smtClean="0"/>
          </a:p>
          <a:p>
            <a:r>
              <a:rPr lang="nl-NL" sz="2400" dirty="0" err="1"/>
              <a:t>Y</a:t>
            </a:r>
            <a:r>
              <a:rPr lang="nl-NL" sz="2400" dirty="0" err="1" smtClean="0"/>
              <a:t>ili</a:t>
            </a:r>
            <a:r>
              <a:rPr lang="nl-NL" sz="2400" dirty="0" smtClean="0"/>
              <a:t> </a:t>
            </a:r>
            <a:r>
              <a:rPr lang="nl-NL" sz="2400" dirty="0"/>
              <a:t>on Wageningen Campus</a:t>
            </a:r>
          </a:p>
          <a:p>
            <a:endParaRPr lang="nl-NL" sz="2400" b="0" dirty="0"/>
          </a:p>
        </p:txBody>
      </p:sp>
      <p:grpSp>
        <p:nvGrpSpPr>
          <p:cNvPr id="4" name="Group 3"/>
          <p:cNvGrpSpPr/>
          <p:nvPr/>
        </p:nvGrpSpPr>
        <p:grpSpPr>
          <a:xfrm>
            <a:off x="6896197" y="1895372"/>
            <a:ext cx="2071809" cy="1278238"/>
            <a:chOff x="6708371" y="1197033"/>
            <a:chExt cx="2269374" cy="1620808"/>
          </a:xfrm>
        </p:grpSpPr>
        <p:sp>
          <p:nvSpPr>
            <p:cNvPr id="8" name="Rechthoek 7"/>
            <p:cNvSpPr/>
            <p:nvPr/>
          </p:nvSpPr>
          <p:spPr bwMode="auto">
            <a:xfrm>
              <a:off x="6708371" y="1197033"/>
              <a:ext cx="2269374" cy="1620808"/>
            </a:xfrm>
            <a:prstGeom prst="rect">
              <a:avLst/>
            </a:prstGeom>
            <a:solidFill>
              <a:schemeClr val="bg1"/>
            </a:solidFill>
            <a:ln>
              <a:solidFill>
                <a:schemeClr val="accent1"/>
              </a:solid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noAutofit/>
            </a:bodyPr>
            <a:lstStyle/>
            <a:p>
              <a:endParaRPr lang="en-US" dirty="0"/>
            </a:p>
          </p:txBody>
        </p:sp>
        <p:pic>
          <p:nvPicPr>
            <p:cNvPr id="9" name="Picture 8" descr="http://www.bramaproject.eu/wp-content/uploads/2012/12/Wageningen-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99" t="27631" b="5665"/>
            <a:stretch/>
          </p:blipFill>
          <p:spPr bwMode="auto">
            <a:xfrm>
              <a:off x="6791733" y="1779512"/>
              <a:ext cx="2139025" cy="4340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www.sabre-eu.eu/Portals/0/32%20logo%20CAU%20Logo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74" r="20219"/>
            <a:stretch/>
          </p:blipFill>
          <p:spPr bwMode="auto">
            <a:xfrm>
              <a:off x="6791733" y="1272255"/>
              <a:ext cx="334141" cy="434097"/>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91733" y="2286770"/>
              <a:ext cx="989535" cy="434097"/>
            </a:xfrm>
            <a:prstGeom prst="rect">
              <a:avLst/>
            </a:prstGeom>
          </p:spPr>
        </p:pic>
      </p:grpSp>
      <p:pic>
        <p:nvPicPr>
          <p:cNvPr id="14" name="Picture 7"/>
          <p:cNvPicPr>
            <a:picLocks noChangeAspect="1" noChangeArrowheads="1"/>
          </p:cNvPicPr>
          <p:nvPr>
            <p:custDataLst>
              <p:tags r:id="rId1"/>
            </p:custDataLst>
          </p:nvPr>
        </p:nvPicPr>
        <p:blipFill rotWithShape="1">
          <a:blip r:embed="rId6" cstate="print">
            <a:extLst>
              <a:ext uri="{28A0092B-C50C-407E-A947-70E740481C1C}">
                <a14:useLocalDpi xmlns:a14="http://schemas.microsoft.com/office/drawing/2010/main" val="0"/>
              </a:ext>
            </a:extLst>
          </a:blip>
          <a:srcRect t="23834"/>
          <a:stretch/>
        </p:blipFill>
        <p:spPr bwMode="auto">
          <a:xfrm>
            <a:off x="5061756" y="4318866"/>
            <a:ext cx="9535885" cy="2321465"/>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3277" t="43633" r="14447" b="8911"/>
          <a:stretch/>
        </p:blipFill>
        <p:spPr bwMode="auto">
          <a:xfrm>
            <a:off x="607240" y="3894099"/>
            <a:ext cx="3707027" cy="226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319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96" b="32710"/>
          <a:stretch/>
        </p:blipFill>
        <p:spPr bwMode="auto">
          <a:xfrm>
            <a:off x="4767825" y="1390875"/>
            <a:ext cx="4209564" cy="113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sp>
        <p:nvSpPr>
          <p:cNvPr id="2" name="Titel 1"/>
          <p:cNvSpPr>
            <a:spLocks noGrp="1"/>
          </p:cNvSpPr>
          <p:nvPr>
            <p:ph type="title"/>
          </p:nvPr>
        </p:nvSpPr>
        <p:spPr>
          <a:xfrm>
            <a:off x="491642" y="230189"/>
            <a:ext cx="8442796" cy="1353086"/>
          </a:xfrm>
        </p:spPr>
        <p:txBody>
          <a:bodyPr/>
          <a:lstStyle/>
          <a:p>
            <a:r>
              <a:rPr lang="nl-NL" dirty="0" smtClean="0"/>
              <a:t>Unique solution: Food security </a:t>
            </a:r>
            <a:r>
              <a:rPr lang="nl-NL" dirty="0" err="1" smtClean="0"/>
              <a:t>through</a:t>
            </a:r>
            <a:r>
              <a:rPr lang="nl-NL" dirty="0" smtClean="0"/>
              <a:t> </a:t>
            </a:r>
            <a:r>
              <a:rPr lang="nl-NL" dirty="0" err="1" smtClean="0"/>
              <a:t>an</a:t>
            </a:r>
            <a:r>
              <a:rPr lang="nl-NL" dirty="0" smtClean="0"/>
              <a:t> </a:t>
            </a:r>
            <a:r>
              <a:rPr lang="nl-NL" dirty="0" err="1" smtClean="0"/>
              <a:t>integrated</a:t>
            </a:r>
            <a:r>
              <a:rPr lang="nl-NL" dirty="0" smtClean="0"/>
              <a:t> approach</a:t>
            </a:r>
            <a:endParaRPr lang="nl-NL" dirty="0"/>
          </a:p>
        </p:txBody>
      </p:sp>
      <p:sp>
        <p:nvSpPr>
          <p:cNvPr id="4" name="Tijdelijke aanduiding voor tekst 4"/>
          <p:cNvSpPr txBox="1">
            <a:spLocks/>
          </p:cNvSpPr>
          <p:nvPr/>
        </p:nvSpPr>
        <p:spPr bwMode="auto">
          <a:xfrm>
            <a:off x="493200" y="1390874"/>
            <a:ext cx="4274625" cy="1137600"/>
          </a:xfrm>
          <a:prstGeom prst="rect">
            <a:avLst/>
          </a:prstGeom>
          <a:solidFill>
            <a:schemeClr val="tx1"/>
          </a:solidFill>
          <a:ln w="12700">
            <a:noFill/>
          </a:ln>
          <a:extLst/>
        </p:spPr>
        <p:txBody>
          <a:bodyPr vert="horz" wrap="square" lIns="91440" tIns="45720" rIns="91440" bIns="45720" numCol="1" anchor="ctr"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nl-NL" dirty="0" smtClean="0">
                <a:solidFill>
                  <a:schemeClr val="bg1"/>
                </a:solidFill>
              </a:rPr>
              <a:t>Safe food </a:t>
            </a:r>
            <a:r>
              <a:rPr lang="nl-NL" dirty="0" err="1" smtClean="0">
                <a:solidFill>
                  <a:schemeClr val="bg1"/>
                </a:solidFill>
              </a:rPr>
              <a:t>production</a:t>
            </a:r>
            <a:r>
              <a:rPr lang="nl-NL" dirty="0" smtClean="0">
                <a:solidFill>
                  <a:schemeClr val="bg1"/>
                </a:solidFill>
              </a:rPr>
              <a:t> system </a:t>
            </a:r>
            <a:r>
              <a:rPr lang="nl-NL" dirty="0" err="1" smtClean="0">
                <a:solidFill>
                  <a:schemeClr val="bg1"/>
                </a:solidFill>
              </a:rPr>
              <a:t>with</a:t>
            </a:r>
            <a:r>
              <a:rPr lang="nl-NL" dirty="0" smtClean="0">
                <a:solidFill>
                  <a:schemeClr val="bg1"/>
                </a:solidFill>
              </a:rPr>
              <a:t> COFCO </a:t>
            </a:r>
          </a:p>
          <a:p>
            <a:pPr marL="0" indent="0">
              <a:buFont typeface="Wingdings" pitchFamily="2" charset="2"/>
              <a:buNone/>
            </a:pPr>
            <a:r>
              <a:rPr lang="nl-NL" dirty="0" smtClean="0">
                <a:solidFill>
                  <a:schemeClr val="bg1"/>
                </a:solidFill>
              </a:rPr>
              <a:t>Beijing </a:t>
            </a:r>
            <a:r>
              <a:rPr lang="nl-NL" dirty="0" err="1" smtClean="0">
                <a:solidFill>
                  <a:schemeClr val="bg1"/>
                </a:solidFill>
              </a:rPr>
              <a:t>Eco-Valley</a:t>
            </a:r>
            <a:r>
              <a:rPr lang="nl-NL" dirty="0" smtClean="0">
                <a:solidFill>
                  <a:schemeClr val="bg1"/>
                </a:solidFill>
              </a:rPr>
              <a:t> project</a:t>
            </a:r>
            <a:endParaRPr lang="nl-NL" dirty="0">
              <a:solidFill>
                <a:schemeClr val="bg1"/>
              </a:solidFill>
            </a:endParaRPr>
          </a:p>
        </p:txBody>
      </p:sp>
      <p:sp>
        <p:nvSpPr>
          <p:cNvPr id="13" name="Rechthoek 12"/>
          <p:cNvSpPr/>
          <p:nvPr/>
        </p:nvSpPr>
        <p:spPr>
          <a:xfrm>
            <a:off x="493200" y="2695725"/>
            <a:ext cx="8372473" cy="3426579"/>
          </a:xfrm>
          <a:prstGeom prst="rect">
            <a:avLst/>
          </a:prstGeom>
        </p:spPr>
        <p:txBody>
          <a:bodyPr wrap="square">
            <a:spAutoFit/>
          </a:bodyPr>
          <a:lstStyle/>
          <a:p>
            <a:pPr>
              <a:lnSpc>
                <a:spcPts val="2000"/>
              </a:lnSpc>
            </a:pPr>
            <a:r>
              <a:rPr lang="nl-NL" sz="1400" dirty="0" smtClean="0">
                <a:solidFill>
                  <a:schemeClr val="bg1"/>
                </a:solidFill>
                <a:latin typeface="Verdana" pitchFamily="34" charset="0"/>
                <a:ea typeface="Verdana" pitchFamily="34" charset="0"/>
                <a:cs typeface="Verdana" pitchFamily="34" charset="0"/>
              </a:rPr>
              <a:t>Challenge </a:t>
            </a:r>
          </a:p>
          <a:p>
            <a:pPr>
              <a:lnSpc>
                <a:spcPts val="2000"/>
              </a:lnSpc>
            </a:pPr>
            <a:r>
              <a:rPr lang="nl-NL" sz="1400" dirty="0" err="1" smtClean="0">
                <a:solidFill>
                  <a:schemeClr val="accent6"/>
                </a:solidFill>
                <a:latin typeface="Verdana" pitchFamily="34" charset="0"/>
                <a:ea typeface="Verdana" pitchFamily="34" charset="0"/>
                <a:cs typeface="Verdana" pitchFamily="34" charset="0"/>
              </a:rPr>
              <a:t>Problem</a:t>
            </a:r>
            <a:endParaRPr lang="nl-NL" sz="1400" dirty="0" smtClean="0">
              <a:solidFill>
                <a:schemeClr val="accent6"/>
              </a:solidFill>
              <a:latin typeface="Verdana" pitchFamily="34" charset="0"/>
              <a:ea typeface="Verdana" pitchFamily="34" charset="0"/>
              <a:cs typeface="Verdana" pitchFamily="34" charset="0"/>
            </a:endParaRPr>
          </a:p>
          <a:p>
            <a:pPr marL="742950" lvl="1" indent="-285750">
              <a:lnSpc>
                <a:spcPts val="2000"/>
              </a:lnSpc>
              <a:buFontTx/>
              <a:buChar char="-"/>
            </a:pPr>
            <a:r>
              <a:rPr lang="nl-NL" sz="1400" dirty="0" smtClean="0">
                <a:solidFill>
                  <a:schemeClr val="accent6"/>
                </a:solidFill>
                <a:latin typeface="Verdana" pitchFamily="34" charset="0"/>
                <a:ea typeface="Verdana" pitchFamily="34" charset="0"/>
                <a:cs typeface="Verdana" pitchFamily="34" charset="0"/>
              </a:rPr>
              <a:t>How </a:t>
            </a:r>
            <a:r>
              <a:rPr lang="nl-NL" sz="1400" dirty="0" err="1" smtClean="0">
                <a:solidFill>
                  <a:schemeClr val="accent6"/>
                </a:solidFill>
                <a:latin typeface="Verdana" pitchFamily="34" charset="0"/>
                <a:ea typeface="Verdana" pitchFamily="34" charset="0"/>
                <a:cs typeface="Verdana" pitchFamily="34" charset="0"/>
              </a:rPr>
              <a:t>to</a:t>
            </a:r>
            <a:r>
              <a:rPr lang="nl-NL" sz="1400" dirty="0" smtClean="0">
                <a:solidFill>
                  <a:schemeClr val="accent6"/>
                </a:solidFill>
                <a:latin typeface="Verdana" pitchFamily="34" charset="0"/>
                <a:ea typeface="Verdana" pitchFamily="34" charset="0"/>
                <a:cs typeface="Verdana" pitchFamily="34" charset="0"/>
              </a:rPr>
              <a:t> secure </a:t>
            </a:r>
            <a:r>
              <a:rPr lang="nl-NL" sz="1400" dirty="0" err="1" smtClean="0">
                <a:solidFill>
                  <a:schemeClr val="accent6"/>
                </a:solidFill>
                <a:latin typeface="Verdana" pitchFamily="34" charset="0"/>
                <a:ea typeface="Verdana" pitchFamily="34" charset="0"/>
                <a:cs typeface="Verdana" pitchFamily="34" charset="0"/>
              </a:rPr>
              <a:t>effective</a:t>
            </a:r>
            <a:r>
              <a:rPr lang="nl-NL" sz="1400" dirty="0" smtClean="0">
                <a:solidFill>
                  <a:schemeClr val="accent6"/>
                </a:solidFill>
                <a:latin typeface="Verdana" pitchFamily="34" charset="0"/>
                <a:ea typeface="Verdana" pitchFamily="34" charset="0"/>
                <a:cs typeface="Verdana" pitchFamily="34" charset="0"/>
              </a:rPr>
              <a:t> and safe food </a:t>
            </a:r>
            <a:r>
              <a:rPr lang="nl-NL" sz="1400" dirty="0" err="1" smtClean="0">
                <a:solidFill>
                  <a:schemeClr val="accent6"/>
                </a:solidFill>
                <a:latin typeface="Verdana" pitchFamily="34" charset="0"/>
                <a:ea typeface="Verdana" pitchFamily="34" charset="0"/>
                <a:cs typeface="Verdana" pitchFamily="34" charset="0"/>
              </a:rPr>
              <a:t>production</a:t>
            </a:r>
            <a:r>
              <a:rPr lang="nl-NL" sz="1400" dirty="0" smtClean="0">
                <a:solidFill>
                  <a:schemeClr val="accent6"/>
                </a:solidFill>
                <a:latin typeface="Verdana" pitchFamily="34" charset="0"/>
                <a:ea typeface="Verdana" pitchFamily="34" charset="0"/>
                <a:cs typeface="Verdana" pitchFamily="34" charset="0"/>
              </a:rPr>
              <a:t> and </a:t>
            </a:r>
            <a:r>
              <a:rPr lang="nl-NL" sz="1400" dirty="0" err="1" smtClean="0">
                <a:solidFill>
                  <a:schemeClr val="accent6"/>
                </a:solidFill>
                <a:latin typeface="Verdana" pitchFamily="34" charset="0"/>
                <a:ea typeface="Verdana" pitchFamily="34" charset="0"/>
                <a:cs typeface="Verdana" pitchFamily="34" charset="0"/>
              </a:rPr>
              <a:t>distribution</a:t>
            </a:r>
            <a:r>
              <a:rPr lang="nl-NL" sz="1400" dirty="0" smtClean="0">
                <a:solidFill>
                  <a:schemeClr val="accent6"/>
                </a:solidFill>
                <a:latin typeface="Verdana" pitchFamily="34" charset="0"/>
                <a:ea typeface="Verdana" pitchFamily="34" charset="0"/>
                <a:cs typeface="Verdana" pitchFamily="34" charset="0"/>
              </a:rPr>
              <a:t> in </a:t>
            </a:r>
            <a:r>
              <a:rPr lang="nl-NL" sz="1400" dirty="0" err="1" smtClean="0">
                <a:solidFill>
                  <a:schemeClr val="accent6"/>
                </a:solidFill>
                <a:latin typeface="Verdana" pitchFamily="34" charset="0"/>
                <a:ea typeface="Verdana" pitchFamily="34" charset="0"/>
                <a:cs typeface="Verdana" pitchFamily="34" charset="0"/>
              </a:rPr>
              <a:t>metropolitan</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areas</a:t>
            </a:r>
            <a:r>
              <a:rPr lang="nl-NL" sz="1400" dirty="0" smtClean="0">
                <a:solidFill>
                  <a:schemeClr val="accent6"/>
                </a:solidFill>
                <a:latin typeface="Verdana" pitchFamily="34" charset="0"/>
                <a:ea typeface="Verdana" pitchFamily="34" charset="0"/>
                <a:cs typeface="Verdana" pitchFamily="34" charset="0"/>
              </a:rPr>
              <a:t> i.e. Beijing  </a:t>
            </a:r>
          </a:p>
          <a:p>
            <a:pPr lvl="1">
              <a:lnSpc>
                <a:spcPts val="2000"/>
              </a:lnSpc>
            </a:pPr>
            <a:endParaRPr lang="nl-NL" sz="1400" dirty="0" smtClean="0">
              <a:solidFill>
                <a:schemeClr val="accent6"/>
              </a:solidFill>
              <a:latin typeface="Verdana" pitchFamily="34" charset="0"/>
              <a:ea typeface="Verdana" pitchFamily="34" charset="0"/>
              <a:cs typeface="Verdana" pitchFamily="34" charset="0"/>
            </a:endParaRPr>
          </a:p>
          <a:p>
            <a:pPr>
              <a:lnSpc>
                <a:spcPts val="2000"/>
              </a:lnSpc>
            </a:pPr>
            <a:r>
              <a:rPr lang="nl-NL" sz="1400" dirty="0" smtClean="0">
                <a:solidFill>
                  <a:schemeClr val="accent6"/>
                </a:solidFill>
                <a:latin typeface="Verdana" pitchFamily="34" charset="0"/>
                <a:ea typeface="Verdana" pitchFamily="34" charset="0"/>
                <a:cs typeface="Verdana" pitchFamily="34" charset="0"/>
              </a:rPr>
              <a:t>Solution</a:t>
            </a:r>
          </a:p>
          <a:p>
            <a:pPr marL="742950" lvl="1" indent="-285750">
              <a:lnSpc>
                <a:spcPts val="2000"/>
              </a:lnSpc>
              <a:buFontTx/>
              <a:buChar char="-"/>
            </a:pPr>
            <a:r>
              <a:rPr lang="nl-NL" sz="1400" dirty="0" smtClean="0">
                <a:solidFill>
                  <a:schemeClr val="accent6"/>
                </a:solidFill>
                <a:latin typeface="Verdana" pitchFamily="34" charset="0"/>
                <a:ea typeface="Verdana" pitchFamily="34" charset="0"/>
                <a:cs typeface="Verdana" pitchFamily="34" charset="0"/>
              </a:rPr>
              <a:t>Combine Wageningen UR disciplines </a:t>
            </a:r>
            <a:r>
              <a:rPr lang="nl-NL" sz="1400" dirty="0" err="1" smtClean="0">
                <a:solidFill>
                  <a:schemeClr val="accent6"/>
                </a:solidFill>
                <a:latin typeface="Verdana" pitchFamily="34" charset="0"/>
                <a:ea typeface="Verdana" pitchFamily="34" charset="0"/>
                <a:cs typeface="Verdana" pitchFamily="34" charset="0"/>
              </a:rPr>
              <a:t>to</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come</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to</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one</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integrated</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advise</a:t>
            </a:r>
            <a:endParaRPr lang="nl-NL" sz="1400" dirty="0" smtClean="0">
              <a:solidFill>
                <a:schemeClr val="accent6"/>
              </a:solidFill>
              <a:latin typeface="Verdana" pitchFamily="34" charset="0"/>
              <a:ea typeface="Verdana" pitchFamily="34" charset="0"/>
              <a:cs typeface="Verdana" pitchFamily="34" charset="0"/>
            </a:endParaRPr>
          </a:p>
          <a:p>
            <a:pPr marL="742950" lvl="1" indent="-285750">
              <a:lnSpc>
                <a:spcPts val="2000"/>
              </a:lnSpc>
              <a:buFontTx/>
              <a:buChar char="-"/>
            </a:pPr>
            <a:r>
              <a:rPr lang="nl-NL" sz="1400" dirty="0" smtClean="0">
                <a:solidFill>
                  <a:schemeClr val="accent6"/>
                </a:solidFill>
                <a:latin typeface="Verdana" pitchFamily="34" charset="0"/>
                <a:ea typeface="Verdana" pitchFamily="34" charset="0"/>
                <a:cs typeface="Verdana" pitchFamily="34" charset="0"/>
              </a:rPr>
              <a:t>Food Park for </a:t>
            </a:r>
            <a:r>
              <a:rPr lang="nl-NL" sz="1400" dirty="0" err="1" smtClean="0">
                <a:solidFill>
                  <a:schemeClr val="accent6"/>
                </a:solidFill>
                <a:latin typeface="Verdana" pitchFamily="34" charset="0"/>
                <a:ea typeface="Verdana" pitchFamily="34" charset="0"/>
                <a:cs typeface="Verdana" pitchFamily="34" charset="0"/>
              </a:rPr>
              <a:t>sustainable</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effective</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use</a:t>
            </a:r>
            <a:r>
              <a:rPr lang="nl-NL" sz="1400" dirty="0" smtClean="0">
                <a:solidFill>
                  <a:schemeClr val="accent6"/>
                </a:solidFill>
                <a:latin typeface="Verdana" pitchFamily="34" charset="0"/>
                <a:ea typeface="Verdana" pitchFamily="34" charset="0"/>
                <a:cs typeface="Verdana" pitchFamily="34" charset="0"/>
              </a:rPr>
              <a:t> of resources </a:t>
            </a:r>
            <a:r>
              <a:rPr lang="nl-NL" sz="1400" dirty="0" err="1" smtClean="0">
                <a:solidFill>
                  <a:schemeClr val="accent6"/>
                </a:solidFill>
                <a:latin typeface="Verdana" pitchFamily="34" charset="0"/>
                <a:ea typeface="Verdana" pitchFamily="34" charset="0"/>
                <a:cs typeface="Verdana" pitchFamily="34" charset="0"/>
              </a:rPr>
              <a:t>combined</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to</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safely</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provide</a:t>
            </a:r>
            <a:r>
              <a:rPr lang="nl-NL" sz="1400" dirty="0" smtClean="0">
                <a:solidFill>
                  <a:schemeClr val="accent6"/>
                </a:solidFill>
                <a:latin typeface="Verdana" pitchFamily="34" charset="0"/>
                <a:ea typeface="Verdana" pitchFamily="34" charset="0"/>
                <a:cs typeface="Verdana" pitchFamily="34" charset="0"/>
              </a:rPr>
              <a:t> food</a:t>
            </a:r>
          </a:p>
          <a:p>
            <a:pPr lvl="1">
              <a:lnSpc>
                <a:spcPts val="2000"/>
              </a:lnSpc>
            </a:pPr>
            <a:endParaRPr lang="nl-NL" sz="1400" dirty="0" smtClean="0">
              <a:solidFill>
                <a:schemeClr val="accent6"/>
              </a:solidFill>
              <a:latin typeface="Verdana" pitchFamily="34" charset="0"/>
              <a:ea typeface="Verdana" pitchFamily="34" charset="0"/>
              <a:cs typeface="Verdana" pitchFamily="34" charset="0"/>
            </a:endParaRPr>
          </a:p>
          <a:p>
            <a:pPr>
              <a:lnSpc>
                <a:spcPts val="2000"/>
              </a:lnSpc>
            </a:pPr>
            <a:r>
              <a:rPr lang="nl-NL" sz="1400" dirty="0" err="1" smtClean="0">
                <a:solidFill>
                  <a:schemeClr val="accent6"/>
                </a:solidFill>
                <a:latin typeface="Verdana" pitchFamily="34" charset="0"/>
                <a:ea typeface="Verdana" pitchFamily="34" charset="0"/>
                <a:cs typeface="Verdana" pitchFamily="34" charset="0"/>
              </a:rPr>
              <a:t>Result</a:t>
            </a:r>
            <a:endParaRPr lang="nl-NL" sz="1400" dirty="0" smtClean="0">
              <a:solidFill>
                <a:schemeClr val="accent6"/>
              </a:solidFill>
              <a:latin typeface="Verdana" pitchFamily="34" charset="0"/>
              <a:ea typeface="Verdana" pitchFamily="34" charset="0"/>
              <a:cs typeface="Verdana" pitchFamily="34" charset="0"/>
            </a:endParaRPr>
          </a:p>
          <a:p>
            <a:pPr marL="742950" lvl="1" indent="-285750">
              <a:lnSpc>
                <a:spcPts val="2000"/>
              </a:lnSpc>
              <a:buFontTx/>
              <a:buChar char="-"/>
            </a:pPr>
            <a:r>
              <a:rPr lang="nl-NL" sz="1400" dirty="0" smtClean="0">
                <a:solidFill>
                  <a:schemeClr val="accent6"/>
                </a:solidFill>
                <a:latin typeface="Verdana" pitchFamily="34" charset="0"/>
                <a:ea typeface="Verdana" pitchFamily="34" charset="0"/>
                <a:cs typeface="Verdana" pitchFamily="34" charset="0"/>
              </a:rPr>
              <a:t>Blueprint for a Beijing food park </a:t>
            </a:r>
            <a:r>
              <a:rPr lang="nl-NL" sz="1400" dirty="0" err="1" smtClean="0">
                <a:solidFill>
                  <a:schemeClr val="accent6"/>
                </a:solidFill>
                <a:latin typeface="Verdana" pitchFamily="34" charset="0"/>
                <a:ea typeface="Verdana" pitchFamily="34" charset="0"/>
                <a:cs typeface="Verdana" pitchFamily="34" charset="0"/>
              </a:rPr>
              <a:t>respecting</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local</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constraints</a:t>
            </a:r>
            <a:r>
              <a:rPr lang="nl-NL" sz="1400" dirty="0" smtClean="0">
                <a:solidFill>
                  <a:schemeClr val="accent6"/>
                </a:solidFill>
                <a:latin typeface="Verdana" pitchFamily="34" charset="0"/>
                <a:ea typeface="Verdana" pitchFamily="34" charset="0"/>
                <a:cs typeface="Verdana" pitchFamily="34" charset="0"/>
              </a:rPr>
              <a:t> </a:t>
            </a:r>
          </a:p>
          <a:p>
            <a:pPr marL="742950" lvl="1" indent="-285750">
              <a:lnSpc>
                <a:spcPts val="2000"/>
              </a:lnSpc>
              <a:buFontTx/>
              <a:buChar char="-"/>
            </a:pPr>
            <a:r>
              <a:rPr lang="nl-NL" sz="1400" dirty="0" err="1" smtClean="0">
                <a:solidFill>
                  <a:schemeClr val="accent6"/>
                </a:solidFill>
                <a:latin typeface="Verdana" pitchFamily="34" charset="0"/>
                <a:ea typeface="Verdana" pitchFamily="34" charset="0"/>
                <a:cs typeface="Verdana" pitchFamily="34" charset="0"/>
              </a:rPr>
              <a:t>Sustainable</a:t>
            </a:r>
            <a:r>
              <a:rPr lang="nl-NL" sz="1400" dirty="0" smtClean="0">
                <a:solidFill>
                  <a:schemeClr val="accent6"/>
                </a:solidFill>
                <a:latin typeface="Verdana" pitchFamily="34" charset="0"/>
                <a:ea typeface="Verdana" pitchFamily="34" charset="0"/>
                <a:cs typeface="Verdana" pitchFamily="34" charset="0"/>
              </a:rPr>
              <a:t> food </a:t>
            </a:r>
            <a:r>
              <a:rPr lang="nl-NL" sz="1400" dirty="0" err="1" smtClean="0">
                <a:solidFill>
                  <a:schemeClr val="accent6"/>
                </a:solidFill>
                <a:latin typeface="Verdana" pitchFamily="34" charset="0"/>
                <a:ea typeface="Verdana" pitchFamily="34" charset="0"/>
                <a:cs typeface="Verdana" pitchFamily="34" charset="0"/>
              </a:rPr>
              <a:t>production</a:t>
            </a:r>
            <a:r>
              <a:rPr lang="nl-NL" sz="1400" dirty="0" smtClean="0">
                <a:solidFill>
                  <a:schemeClr val="accent6"/>
                </a:solidFill>
                <a:latin typeface="Verdana" pitchFamily="34" charset="0"/>
                <a:ea typeface="Verdana" pitchFamily="34" charset="0"/>
                <a:cs typeface="Verdana" pitchFamily="34" charset="0"/>
              </a:rPr>
              <a:t> close </a:t>
            </a:r>
            <a:r>
              <a:rPr lang="nl-NL" sz="1400" dirty="0" err="1" smtClean="0">
                <a:solidFill>
                  <a:schemeClr val="accent6"/>
                </a:solidFill>
                <a:latin typeface="Verdana" pitchFamily="34" charset="0"/>
                <a:ea typeface="Verdana" pitchFamily="34" charset="0"/>
                <a:cs typeface="Verdana" pitchFamily="34" charset="0"/>
              </a:rPr>
              <a:t>to</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metropolitan</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areas</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to</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adapt</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to</a:t>
            </a:r>
            <a:r>
              <a:rPr lang="nl-NL" sz="1400" dirty="0" smtClean="0">
                <a:solidFill>
                  <a:schemeClr val="accent6"/>
                </a:solidFill>
                <a:latin typeface="Verdana" pitchFamily="34" charset="0"/>
                <a:ea typeface="Verdana" pitchFamily="34" charset="0"/>
                <a:cs typeface="Verdana" pitchFamily="34" charset="0"/>
              </a:rPr>
              <a:t> </a:t>
            </a:r>
            <a:r>
              <a:rPr lang="nl-NL" sz="1400" dirty="0" err="1" smtClean="0">
                <a:solidFill>
                  <a:schemeClr val="accent6"/>
                </a:solidFill>
                <a:latin typeface="Verdana" pitchFamily="34" charset="0"/>
                <a:ea typeface="Verdana" pitchFamily="34" charset="0"/>
                <a:cs typeface="Verdana" pitchFamily="34" charset="0"/>
              </a:rPr>
              <a:t>urbanization</a:t>
            </a:r>
            <a:endParaRPr lang="nl-NL" sz="1400" dirty="0">
              <a:solidFill>
                <a:schemeClr val="accent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632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3" descr="DSC04142%20Cloudy%20rainforest%20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7" y="2701498"/>
            <a:ext cx="5111039" cy="336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ijdelijke aanduiding voor afbeelding 1"/>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p:pic>
      <p:sp>
        <p:nvSpPr>
          <p:cNvPr id="7" name="Rectangle 4"/>
          <p:cNvSpPr>
            <a:spLocks noChangeArrowheads="1"/>
          </p:cNvSpPr>
          <p:nvPr/>
        </p:nvSpPr>
        <p:spPr bwMode="auto">
          <a:xfrm>
            <a:off x="304798" y="5052975"/>
            <a:ext cx="51110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nl-NL" sz="2400" i="1" dirty="0" smtClean="0">
                <a:solidFill>
                  <a:srgbClr val="FFFFFF"/>
                </a:solidFill>
                <a:latin typeface="Arial" charset="0"/>
              </a:rPr>
              <a:t>…</a:t>
            </a:r>
            <a:r>
              <a:rPr lang="nl-NL" sz="2400" i="1" dirty="0" err="1" smtClean="0">
                <a:solidFill>
                  <a:srgbClr val="FFFFFF"/>
                </a:solidFill>
                <a:latin typeface="Arial" charset="0"/>
              </a:rPr>
              <a:t>To</a:t>
            </a:r>
            <a:r>
              <a:rPr lang="nl-NL" sz="2400" i="1" dirty="0" smtClean="0">
                <a:solidFill>
                  <a:srgbClr val="FFFFFF"/>
                </a:solidFill>
                <a:latin typeface="Arial" charset="0"/>
              </a:rPr>
              <a:t> </a:t>
            </a:r>
            <a:r>
              <a:rPr lang="nl-NL" sz="2400" i="1" dirty="0" err="1" smtClean="0">
                <a:solidFill>
                  <a:srgbClr val="FFFFFF"/>
                </a:solidFill>
                <a:latin typeface="Arial" charset="0"/>
              </a:rPr>
              <a:t>explore</a:t>
            </a:r>
            <a:r>
              <a:rPr lang="nl-NL" sz="2400" i="1" dirty="0" smtClean="0">
                <a:solidFill>
                  <a:srgbClr val="FFFFFF"/>
                </a:solidFill>
                <a:latin typeface="Arial" charset="0"/>
              </a:rPr>
              <a:t> the </a:t>
            </a:r>
            <a:r>
              <a:rPr lang="nl-NL" sz="2400" i="1" dirty="0" err="1" smtClean="0">
                <a:solidFill>
                  <a:srgbClr val="FFFFFF"/>
                </a:solidFill>
                <a:latin typeface="Arial" charset="0"/>
              </a:rPr>
              <a:t>potential</a:t>
            </a:r>
            <a:r>
              <a:rPr lang="nl-NL" sz="2400" i="1" dirty="0" smtClean="0">
                <a:solidFill>
                  <a:srgbClr val="FFFFFF"/>
                </a:solidFill>
                <a:latin typeface="Arial" charset="0"/>
              </a:rPr>
              <a:t> of </a:t>
            </a:r>
            <a:r>
              <a:rPr lang="nl-NL" sz="2400" i="1" dirty="0" err="1" smtClean="0">
                <a:solidFill>
                  <a:srgbClr val="FFFFFF"/>
                </a:solidFill>
                <a:latin typeface="Arial" charset="0"/>
              </a:rPr>
              <a:t>nature</a:t>
            </a:r>
            <a:r>
              <a:rPr lang="nl-NL" sz="2400" i="1" dirty="0" smtClean="0">
                <a:solidFill>
                  <a:srgbClr val="FFFFFF"/>
                </a:solidFill>
                <a:latin typeface="Arial" charset="0"/>
              </a:rPr>
              <a:t>, </a:t>
            </a:r>
          </a:p>
          <a:p>
            <a:pPr algn="ctr"/>
            <a:r>
              <a:rPr lang="nl-NL" sz="2400" i="1" dirty="0" err="1" smtClean="0">
                <a:solidFill>
                  <a:srgbClr val="FFFFFF"/>
                </a:solidFill>
                <a:latin typeface="Arial" charset="0"/>
              </a:rPr>
              <a:t>to</a:t>
            </a:r>
            <a:r>
              <a:rPr lang="nl-NL" sz="2400" i="1" dirty="0" smtClean="0">
                <a:solidFill>
                  <a:srgbClr val="FFFFFF"/>
                </a:solidFill>
                <a:latin typeface="Arial" charset="0"/>
              </a:rPr>
              <a:t> </a:t>
            </a:r>
            <a:r>
              <a:rPr lang="nl-NL" sz="2400" i="1" dirty="0" err="1" smtClean="0">
                <a:solidFill>
                  <a:srgbClr val="FFFFFF"/>
                </a:solidFill>
                <a:latin typeface="Arial" charset="0"/>
              </a:rPr>
              <a:t>improve</a:t>
            </a:r>
            <a:r>
              <a:rPr lang="nl-NL" sz="2400" i="1" dirty="0" smtClean="0">
                <a:solidFill>
                  <a:srgbClr val="FFFFFF"/>
                </a:solidFill>
                <a:latin typeface="Arial" charset="0"/>
              </a:rPr>
              <a:t> the </a:t>
            </a:r>
            <a:r>
              <a:rPr lang="nl-NL" sz="2400" i="1" dirty="0" err="1" smtClean="0">
                <a:solidFill>
                  <a:srgbClr val="FFFFFF"/>
                </a:solidFill>
                <a:latin typeface="Arial" charset="0"/>
              </a:rPr>
              <a:t>quality</a:t>
            </a:r>
            <a:r>
              <a:rPr lang="nl-NL" sz="2400" i="1" dirty="0" smtClean="0">
                <a:solidFill>
                  <a:srgbClr val="FFFFFF"/>
                </a:solidFill>
                <a:latin typeface="Arial" charset="0"/>
              </a:rPr>
              <a:t> of life…</a:t>
            </a:r>
            <a:r>
              <a:rPr lang="nl-NL" sz="2400" dirty="0" smtClean="0">
                <a:solidFill>
                  <a:srgbClr val="FFFFFF"/>
                </a:solidFill>
                <a:latin typeface="Arial" charset="0"/>
              </a:rPr>
              <a:t> </a:t>
            </a:r>
            <a:endParaRPr lang="nl-NL" sz="2400" dirty="0">
              <a:solidFill>
                <a:srgbClr val="FFFFFF"/>
              </a:solidFill>
              <a:latin typeface="Arial" charset="0"/>
            </a:endParaRPr>
          </a:p>
        </p:txBody>
      </p:sp>
      <p:sp>
        <p:nvSpPr>
          <p:cNvPr id="10" name="Title 1"/>
          <p:cNvSpPr txBox="1">
            <a:spLocks/>
          </p:cNvSpPr>
          <p:nvPr/>
        </p:nvSpPr>
        <p:spPr bwMode="auto">
          <a:xfrm>
            <a:off x="493200" y="230187"/>
            <a:ext cx="3276000" cy="79857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91440" bIns="324000" numCol="1" anchor="t" anchorCtr="0" compatLnSpc="1">
            <a:prstTxWarp prst="textNoShape">
              <a:avLst/>
            </a:prstTxWarp>
            <a:spAutoFit/>
          </a:bodyPr>
          <a:lstStyle>
            <a:lvl1pPr algn="l" rtl="0" eaLnBrk="0" fontAlgn="base" hangingPunct="0">
              <a:lnSpc>
                <a:spcPts val="4000"/>
              </a:lnSpc>
              <a:spcBef>
                <a:spcPct val="0"/>
              </a:spcBef>
              <a:spcAft>
                <a:spcPct val="0"/>
              </a:spcAft>
              <a:defRPr sz="3000" kern="1200">
                <a:solidFill>
                  <a:schemeClr val="bg2"/>
                </a:solidFill>
                <a:latin typeface="Verdana" pitchFamily="34" charset="0"/>
                <a:ea typeface="+mj-ea"/>
                <a:cs typeface="+mj-cs"/>
              </a:defRPr>
            </a:lvl1pPr>
            <a:lvl2pPr algn="l" rtl="0" eaLnBrk="0" fontAlgn="base" hangingPunct="0">
              <a:lnSpc>
                <a:spcPts val="4000"/>
              </a:lnSpc>
              <a:spcBef>
                <a:spcPct val="0"/>
              </a:spcBef>
              <a:spcAft>
                <a:spcPct val="0"/>
              </a:spcAft>
              <a:defRPr sz="3000">
                <a:solidFill>
                  <a:schemeClr val="bg2"/>
                </a:solidFill>
                <a:latin typeface="Verdana" pitchFamily="34" charset="0"/>
              </a:defRPr>
            </a:lvl2pPr>
            <a:lvl3pPr algn="l" rtl="0" eaLnBrk="0" fontAlgn="base" hangingPunct="0">
              <a:lnSpc>
                <a:spcPts val="4000"/>
              </a:lnSpc>
              <a:spcBef>
                <a:spcPct val="0"/>
              </a:spcBef>
              <a:spcAft>
                <a:spcPct val="0"/>
              </a:spcAft>
              <a:defRPr sz="3000">
                <a:solidFill>
                  <a:schemeClr val="bg2"/>
                </a:solidFill>
                <a:latin typeface="Verdana" pitchFamily="34" charset="0"/>
              </a:defRPr>
            </a:lvl3pPr>
            <a:lvl4pPr algn="l" rtl="0" eaLnBrk="0" fontAlgn="base" hangingPunct="0">
              <a:lnSpc>
                <a:spcPts val="4000"/>
              </a:lnSpc>
              <a:spcBef>
                <a:spcPct val="0"/>
              </a:spcBef>
              <a:spcAft>
                <a:spcPct val="0"/>
              </a:spcAft>
              <a:defRPr sz="3000">
                <a:solidFill>
                  <a:schemeClr val="bg2"/>
                </a:solidFill>
                <a:latin typeface="Verdana" pitchFamily="34" charset="0"/>
              </a:defRPr>
            </a:lvl4pPr>
            <a:lvl5pPr algn="l" rtl="0" eaLnBrk="0" fontAlgn="base" hangingPunct="0">
              <a:lnSpc>
                <a:spcPts val="4000"/>
              </a:lnSpc>
              <a:spcBef>
                <a:spcPct val="0"/>
              </a:spcBef>
              <a:spcAft>
                <a:spcPct val="0"/>
              </a:spcAft>
              <a:defRPr sz="3000">
                <a:solidFill>
                  <a:schemeClr val="bg2"/>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zh-TW" altLang="nl-NL" dirty="0" smtClean="0">
                <a:solidFill>
                  <a:schemeClr val="bg2">
                    <a:lumMod val="75000"/>
                  </a:schemeClr>
                </a:solidFill>
              </a:rPr>
              <a:t>謝謝</a:t>
            </a:r>
            <a:r>
              <a:rPr lang="en-GB" altLang="zh-TW" dirty="0" smtClean="0">
                <a:solidFill>
                  <a:schemeClr val="bg2">
                    <a:lumMod val="75000"/>
                  </a:schemeClr>
                </a:solidFill>
              </a:rPr>
              <a:t>!</a:t>
            </a:r>
            <a:endParaRPr lang="nl-NL" altLang="zh-TW" dirty="0">
              <a:solidFill>
                <a:schemeClr val="bg2">
                  <a:lumMod val="75000"/>
                </a:schemeClr>
              </a:solidFill>
            </a:endParaRPr>
          </a:p>
        </p:txBody>
      </p:sp>
    </p:spTree>
    <p:extLst>
      <p:ext uri="{BB962C8B-B14F-4D97-AF65-F5344CB8AC3E}">
        <p14:creationId xmlns:p14="http://schemas.microsoft.com/office/powerpoint/2010/main" val="2840699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4" name="Rectangle 8"/>
          <p:cNvSpPr>
            <a:spLocks noGrp="1" noChangeArrowheads="1"/>
          </p:cNvSpPr>
          <p:nvPr>
            <p:ph type="title"/>
          </p:nvPr>
        </p:nvSpPr>
        <p:spPr>
          <a:xfrm>
            <a:off x="492125" y="230188"/>
            <a:ext cx="8442325" cy="840125"/>
          </a:xfrm>
        </p:spPr>
        <p:txBody>
          <a:bodyPr/>
          <a:lstStyle/>
          <a:p>
            <a:r>
              <a:rPr lang="nl-NL" sz="3200" dirty="0" err="1" smtClean="0"/>
              <a:t>Nutrition</a:t>
            </a:r>
            <a:r>
              <a:rPr lang="nl-NL" sz="3200" dirty="0" smtClean="0"/>
              <a:t> security</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553" y="1066141"/>
            <a:ext cx="1407919"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473" y="1066142"/>
            <a:ext cx="1405280"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273" y="1066141"/>
            <a:ext cx="1405280"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1"/>
          </p:nvPr>
        </p:nvSpPr>
        <p:spPr>
          <a:xfrm>
            <a:off x="420688" y="2325440"/>
            <a:ext cx="8521700" cy="3607047"/>
          </a:xfrm>
        </p:spPr>
        <p:txBody>
          <a:bodyPr/>
          <a:lstStyle/>
          <a:p>
            <a:pPr rtl="0" eaLnBrk="0" fontAlgn="base" hangingPunct="0"/>
            <a:r>
              <a:rPr lang="nl-NL" sz="2200" kern="1200" dirty="0" err="1" smtClean="0">
                <a:solidFill>
                  <a:schemeClr val="bg2"/>
                </a:solidFill>
                <a:effectLst/>
              </a:rPr>
              <a:t>Situation</a:t>
            </a:r>
            <a:r>
              <a:rPr lang="nl-NL" sz="2200" kern="1200" dirty="0" smtClean="0">
                <a:solidFill>
                  <a:schemeClr val="bg2"/>
                </a:solidFill>
                <a:effectLst/>
              </a:rPr>
              <a:t> </a:t>
            </a:r>
            <a:r>
              <a:rPr lang="nl-NL" sz="2200" kern="1200" dirty="0" err="1" smtClean="0">
                <a:solidFill>
                  <a:schemeClr val="bg2"/>
                </a:solidFill>
                <a:effectLst/>
              </a:rPr>
              <a:t>today</a:t>
            </a:r>
            <a:endParaRPr lang="nl-NL" sz="2200" dirty="0" smtClean="0">
              <a:effectLst/>
            </a:endParaRPr>
          </a:p>
          <a:p>
            <a:pPr lvl="1" rtl="0" eaLnBrk="0" fontAlgn="base" hangingPunct="0"/>
            <a:r>
              <a:rPr lang="nl-NL" sz="2200" kern="1200" dirty="0" err="1" smtClean="0">
                <a:solidFill>
                  <a:schemeClr val="bg2"/>
                </a:solidFill>
                <a:effectLst/>
              </a:rPr>
              <a:t>Enough</a:t>
            </a:r>
            <a:r>
              <a:rPr lang="nl-NL" sz="2200" kern="1200" dirty="0" smtClean="0">
                <a:solidFill>
                  <a:schemeClr val="bg2"/>
                </a:solidFill>
                <a:effectLst/>
              </a:rPr>
              <a:t> </a:t>
            </a:r>
            <a:r>
              <a:rPr lang="nl-NL" sz="2200" kern="1200" dirty="0" err="1" smtClean="0">
                <a:solidFill>
                  <a:schemeClr val="bg2"/>
                </a:solidFill>
                <a:effectLst/>
              </a:rPr>
              <a:t>production</a:t>
            </a:r>
            <a:endParaRPr lang="nl-NL" dirty="0" smtClean="0">
              <a:effectLst/>
            </a:endParaRPr>
          </a:p>
          <a:p>
            <a:pPr lvl="1" rtl="0" eaLnBrk="0" fontAlgn="base" hangingPunct="0"/>
            <a:r>
              <a:rPr lang="nl-NL" sz="2200" kern="1200" dirty="0" err="1" smtClean="0">
                <a:solidFill>
                  <a:schemeClr val="bg2"/>
                </a:solidFill>
                <a:effectLst/>
              </a:rPr>
              <a:t>Unequal</a:t>
            </a:r>
            <a:r>
              <a:rPr lang="nl-NL" sz="2200" kern="1200" dirty="0" smtClean="0">
                <a:solidFill>
                  <a:schemeClr val="bg2"/>
                </a:solidFill>
                <a:effectLst/>
              </a:rPr>
              <a:t> access</a:t>
            </a:r>
            <a:endParaRPr lang="nl-NL" dirty="0" smtClean="0">
              <a:effectLst/>
            </a:endParaRPr>
          </a:p>
          <a:p>
            <a:pPr lvl="1" rtl="0" eaLnBrk="0" fontAlgn="base" hangingPunct="0"/>
            <a:r>
              <a:rPr lang="nl-NL" sz="2200" kern="1200" dirty="0" err="1" smtClean="0">
                <a:solidFill>
                  <a:schemeClr val="bg2"/>
                </a:solidFill>
                <a:effectLst/>
              </a:rPr>
              <a:t>Hidden</a:t>
            </a:r>
            <a:r>
              <a:rPr lang="nl-NL" sz="2200" kern="1200" dirty="0" smtClean="0">
                <a:solidFill>
                  <a:schemeClr val="bg2"/>
                </a:solidFill>
                <a:effectLst/>
              </a:rPr>
              <a:t> </a:t>
            </a:r>
            <a:r>
              <a:rPr lang="nl-NL" sz="2200" kern="1200" dirty="0" err="1" smtClean="0">
                <a:solidFill>
                  <a:schemeClr val="bg2"/>
                </a:solidFill>
                <a:effectLst/>
              </a:rPr>
              <a:t>hunger</a:t>
            </a:r>
            <a:endParaRPr lang="nl-NL" dirty="0" smtClean="0">
              <a:effectLst/>
            </a:endParaRPr>
          </a:p>
          <a:p>
            <a:pPr lvl="1" rtl="0" eaLnBrk="0" fontAlgn="base" hangingPunct="0"/>
            <a:r>
              <a:rPr lang="nl-NL" sz="2200" kern="1200" dirty="0" err="1" smtClean="0">
                <a:solidFill>
                  <a:schemeClr val="bg2"/>
                </a:solidFill>
                <a:effectLst/>
              </a:rPr>
              <a:t>Overweight</a:t>
            </a:r>
            <a:endParaRPr lang="nl-NL" dirty="0" smtClean="0">
              <a:effectLst/>
            </a:endParaRPr>
          </a:p>
          <a:p>
            <a:pPr rtl="0" eaLnBrk="0" fontAlgn="base" hangingPunct="0"/>
            <a:r>
              <a:rPr lang="nl-NL" sz="2200" kern="1200" dirty="0" err="1" smtClean="0">
                <a:solidFill>
                  <a:schemeClr val="bg2"/>
                </a:solidFill>
                <a:effectLst/>
              </a:rPr>
              <a:t>Situation</a:t>
            </a:r>
            <a:r>
              <a:rPr lang="nl-NL" sz="2200" kern="1200" dirty="0" smtClean="0">
                <a:solidFill>
                  <a:schemeClr val="bg2"/>
                </a:solidFill>
                <a:effectLst/>
              </a:rPr>
              <a:t> 2050</a:t>
            </a:r>
          </a:p>
          <a:p>
            <a:pPr lvl="1"/>
            <a:r>
              <a:rPr lang="nl-NL" kern="1200" dirty="0" smtClean="0">
                <a:solidFill>
                  <a:schemeClr val="bg2"/>
                </a:solidFill>
                <a:effectLst/>
              </a:rPr>
              <a:t>70% more food </a:t>
            </a:r>
            <a:r>
              <a:rPr lang="nl-NL" kern="1200" dirty="0" err="1" smtClean="0">
                <a:solidFill>
                  <a:schemeClr val="bg2"/>
                </a:solidFill>
                <a:effectLst/>
              </a:rPr>
              <a:t>needed</a:t>
            </a:r>
            <a:r>
              <a:rPr lang="nl-NL" kern="1200" dirty="0" smtClean="0">
                <a:solidFill>
                  <a:schemeClr val="bg2"/>
                </a:solidFill>
                <a:effectLst/>
              </a:rPr>
              <a:t> </a:t>
            </a:r>
          </a:p>
          <a:p>
            <a:pPr marL="696913" lvl="1" indent="0">
              <a:buNone/>
            </a:pPr>
            <a:r>
              <a:rPr lang="nl-NL" dirty="0"/>
              <a:t> </a:t>
            </a:r>
            <a:r>
              <a:rPr lang="nl-NL" dirty="0" smtClean="0"/>
              <a:t>  </a:t>
            </a:r>
            <a:r>
              <a:rPr lang="nl-NL" kern="1200" dirty="0" err="1" smtClean="0">
                <a:solidFill>
                  <a:schemeClr val="bg2"/>
                </a:solidFill>
                <a:effectLst/>
              </a:rPr>
              <a:t>by</a:t>
            </a:r>
            <a:r>
              <a:rPr lang="nl-NL" kern="1200" dirty="0" smtClean="0">
                <a:solidFill>
                  <a:schemeClr val="bg2"/>
                </a:solidFill>
                <a:effectLst/>
              </a:rPr>
              <a:t> 2050 (FAO)</a:t>
            </a:r>
            <a:endParaRPr lang="nl-NL" dirty="0" smtClean="0">
              <a:effectLst/>
            </a:endParaRPr>
          </a:p>
        </p:txBody>
      </p:sp>
      <p:grpSp>
        <p:nvGrpSpPr>
          <p:cNvPr id="2" name="Group 4"/>
          <p:cNvGrpSpPr>
            <a:grpSpLocks noChangeAspect="1"/>
          </p:cNvGrpSpPr>
          <p:nvPr/>
        </p:nvGrpSpPr>
        <p:grpSpPr bwMode="auto">
          <a:xfrm>
            <a:off x="4903788" y="534326"/>
            <a:ext cx="4187825" cy="2924175"/>
            <a:chOff x="3018" y="672"/>
            <a:chExt cx="2638" cy="1842"/>
          </a:xfrm>
        </p:grpSpPr>
        <p:sp>
          <p:nvSpPr>
            <p:cNvPr id="3" name="AutoShape 3"/>
            <p:cNvSpPr>
              <a:spLocks noChangeAspect="1" noChangeArrowheads="1" noTextEdit="1"/>
            </p:cNvSpPr>
            <p:nvPr/>
          </p:nvSpPr>
          <p:spPr bwMode="auto">
            <a:xfrm>
              <a:off x="3018" y="672"/>
              <a:ext cx="2638" cy="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 name="Rectangle 5"/>
            <p:cNvSpPr>
              <a:spLocks noChangeArrowheads="1"/>
            </p:cNvSpPr>
            <p:nvPr/>
          </p:nvSpPr>
          <p:spPr bwMode="auto">
            <a:xfrm>
              <a:off x="3039" y="692"/>
              <a:ext cx="2592" cy="1802"/>
            </a:xfrm>
            <a:prstGeom prst="rect">
              <a:avLst/>
            </a:prstGeom>
            <a:solidFill>
              <a:srgbClr val="FFF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5" name="Rectangle 6"/>
            <p:cNvSpPr>
              <a:spLocks noChangeArrowheads="1"/>
            </p:cNvSpPr>
            <p:nvPr/>
          </p:nvSpPr>
          <p:spPr bwMode="auto">
            <a:xfrm>
              <a:off x="3223" y="905"/>
              <a:ext cx="2153" cy="139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 name="Line 7"/>
            <p:cNvSpPr>
              <a:spLocks noChangeShapeType="1"/>
            </p:cNvSpPr>
            <p:nvPr/>
          </p:nvSpPr>
          <p:spPr bwMode="auto">
            <a:xfrm>
              <a:off x="3265" y="1958"/>
              <a:ext cx="21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Line 8"/>
            <p:cNvSpPr>
              <a:spLocks noChangeShapeType="1"/>
            </p:cNvSpPr>
            <p:nvPr/>
          </p:nvSpPr>
          <p:spPr bwMode="auto">
            <a:xfrm>
              <a:off x="3265" y="1613"/>
              <a:ext cx="21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Line 9"/>
            <p:cNvSpPr>
              <a:spLocks noChangeShapeType="1"/>
            </p:cNvSpPr>
            <p:nvPr/>
          </p:nvSpPr>
          <p:spPr bwMode="auto">
            <a:xfrm>
              <a:off x="3265" y="1264"/>
              <a:ext cx="21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Line 10"/>
            <p:cNvSpPr>
              <a:spLocks noChangeShapeType="1"/>
            </p:cNvSpPr>
            <p:nvPr/>
          </p:nvSpPr>
          <p:spPr bwMode="auto">
            <a:xfrm>
              <a:off x="3265" y="915"/>
              <a:ext cx="21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Rectangle 11"/>
            <p:cNvSpPr>
              <a:spLocks noChangeArrowheads="1"/>
            </p:cNvSpPr>
            <p:nvPr/>
          </p:nvSpPr>
          <p:spPr bwMode="auto">
            <a:xfrm>
              <a:off x="3265" y="915"/>
              <a:ext cx="2153" cy="1392"/>
            </a:xfrm>
            <a:prstGeom prst="rect">
              <a:avLst/>
            </a:prstGeom>
            <a:noFill/>
            <a:ln w="4">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Rectangle 12"/>
            <p:cNvSpPr>
              <a:spLocks noChangeArrowheads="1"/>
            </p:cNvSpPr>
            <p:nvPr/>
          </p:nvSpPr>
          <p:spPr bwMode="auto">
            <a:xfrm>
              <a:off x="3369" y="1536"/>
              <a:ext cx="146" cy="771"/>
            </a:xfrm>
            <a:prstGeom prst="rect">
              <a:avLst/>
            </a:prstGeom>
            <a:solidFill>
              <a:srgbClr val="9999FF"/>
            </a:solid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3" name="Rectangle 13"/>
            <p:cNvSpPr>
              <a:spLocks noChangeArrowheads="1"/>
            </p:cNvSpPr>
            <p:nvPr/>
          </p:nvSpPr>
          <p:spPr bwMode="auto">
            <a:xfrm>
              <a:off x="3729" y="1755"/>
              <a:ext cx="146" cy="552"/>
            </a:xfrm>
            <a:prstGeom prst="rect">
              <a:avLst/>
            </a:prstGeom>
            <a:solidFill>
              <a:srgbClr val="9999FF"/>
            </a:solid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4" name="Rectangle 14"/>
            <p:cNvSpPr>
              <a:spLocks noChangeArrowheads="1"/>
            </p:cNvSpPr>
            <p:nvPr/>
          </p:nvSpPr>
          <p:spPr bwMode="auto">
            <a:xfrm>
              <a:off x="4088" y="1001"/>
              <a:ext cx="147" cy="1306"/>
            </a:xfrm>
            <a:prstGeom prst="rect">
              <a:avLst/>
            </a:prstGeom>
            <a:solidFill>
              <a:srgbClr val="9999FF"/>
            </a:solid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5" name="Rectangle 15"/>
            <p:cNvSpPr>
              <a:spLocks noChangeArrowheads="1"/>
            </p:cNvSpPr>
            <p:nvPr/>
          </p:nvSpPr>
          <p:spPr bwMode="auto">
            <a:xfrm>
              <a:off x="4448" y="1094"/>
              <a:ext cx="142" cy="1213"/>
            </a:xfrm>
            <a:prstGeom prst="rect">
              <a:avLst/>
            </a:prstGeom>
            <a:solidFill>
              <a:srgbClr val="9999FF"/>
            </a:solid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6" name="Rectangle 16"/>
            <p:cNvSpPr>
              <a:spLocks noChangeArrowheads="1"/>
            </p:cNvSpPr>
            <p:nvPr/>
          </p:nvSpPr>
          <p:spPr bwMode="auto">
            <a:xfrm>
              <a:off x="4803" y="1289"/>
              <a:ext cx="146" cy="1018"/>
            </a:xfrm>
            <a:prstGeom prst="rect">
              <a:avLst/>
            </a:prstGeom>
            <a:solidFill>
              <a:srgbClr val="9999FF"/>
            </a:solid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 name="Rectangle 17"/>
            <p:cNvSpPr>
              <a:spLocks noChangeArrowheads="1"/>
            </p:cNvSpPr>
            <p:nvPr/>
          </p:nvSpPr>
          <p:spPr bwMode="auto">
            <a:xfrm>
              <a:off x="5180" y="1289"/>
              <a:ext cx="146" cy="1015"/>
            </a:xfrm>
            <a:prstGeom prst="rect">
              <a:avLst/>
            </a:prstGeom>
            <a:solidFill>
              <a:srgbClr val="9999FF"/>
            </a:solidFill>
            <a:ln w="4">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8" name="Line 18"/>
            <p:cNvSpPr>
              <a:spLocks noChangeShapeType="1"/>
            </p:cNvSpPr>
            <p:nvPr/>
          </p:nvSpPr>
          <p:spPr bwMode="auto">
            <a:xfrm>
              <a:off x="3265" y="915"/>
              <a:ext cx="0" cy="139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19"/>
            <p:cNvSpPr>
              <a:spLocks noChangeShapeType="1"/>
            </p:cNvSpPr>
            <p:nvPr/>
          </p:nvSpPr>
          <p:spPr bwMode="auto">
            <a:xfrm>
              <a:off x="3248" y="2307"/>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0"/>
            <p:cNvSpPr>
              <a:spLocks noChangeShapeType="1"/>
            </p:cNvSpPr>
            <p:nvPr/>
          </p:nvSpPr>
          <p:spPr bwMode="auto">
            <a:xfrm>
              <a:off x="3248" y="1958"/>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1"/>
            <p:cNvSpPr>
              <a:spLocks noChangeShapeType="1"/>
            </p:cNvSpPr>
            <p:nvPr/>
          </p:nvSpPr>
          <p:spPr bwMode="auto">
            <a:xfrm>
              <a:off x="3248" y="1613"/>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2"/>
            <p:cNvSpPr>
              <a:spLocks noChangeShapeType="1"/>
            </p:cNvSpPr>
            <p:nvPr/>
          </p:nvSpPr>
          <p:spPr bwMode="auto">
            <a:xfrm>
              <a:off x="3248" y="1264"/>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3"/>
            <p:cNvSpPr>
              <a:spLocks noChangeShapeType="1"/>
            </p:cNvSpPr>
            <p:nvPr/>
          </p:nvSpPr>
          <p:spPr bwMode="auto">
            <a:xfrm>
              <a:off x="3248" y="915"/>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4"/>
            <p:cNvSpPr>
              <a:spLocks noChangeShapeType="1"/>
            </p:cNvSpPr>
            <p:nvPr/>
          </p:nvSpPr>
          <p:spPr bwMode="auto">
            <a:xfrm>
              <a:off x="3265" y="2307"/>
              <a:ext cx="215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5"/>
            <p:cNvSpPr>
              <a:spLocks noChangeShapeType="1"/>
            </p:cNvSpPr>
            <p:nvPr/>
          </p:nvSpPr>
          <p:spPr bwMode="auto">
            <a:xfrm flipV="1">
              <a:off x="3265" y="2307"/>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6"/>
            <p:cNvSpPr>
              <a:spLocks noChangeShapeType="1"/>
            </p:cNvSpPr>
            <p:nvPr/>
          </p:nvSpPr>
          <p:spPr bwMode="auto">
            <a:xfrm flipV="1">
              <a:off x="3624" y="2307"/>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7"/>
            <p:cNvSpPr>
              <a:spLocks noChangeShapeType="1"/>
            </p:cNvSpPr>
            <p:nvPr/>
          </p:nvSpPr>
          <p:spPr bwMode="auto">
            <a:xfrm flipV="1">
              <a:off x="3984" y="2307"/>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8"/>
            <p:cNvSpPr>
              <a:spLocks noChangeShapeType="1"/>
            </p:cNvSpPr>
            <p:nvPr/>
          </p:nvSpPr>
          <p:spPr bwMode="auto">
            <a:xfrm flipV="1">
              <a:off x="4343" y="2307"/>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9"/>
            <p:cNvSpPr>
              <a:spLocks noChangeShapeType="1"/>
            </p:cNvSpPr>
            <p:nvPr/>
          </p:nvSpPr>
          <p:spPr bwMode="auto">
            <a:xfrm flipV="1">
              <a:off x="4699" y="2307"/>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30"/>
            <p:cNvSpPr>
              <a:spLocks noChangeShapeType="1"/>
            </p:cNvSpPr>
            <p:nvPr/>
          </p:nvSpPr>
          <p:spPr bwMode="auto">
            <a:xfrm flipV="1">
              <a:off x="5058" y="2307"/>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576" name="Line 31"/>
            <p:cNvSpPr>
              <a:spLocks noChangeShapeType="1"/>
            </p:cNvSpPr>
            <p:nvPr/>
          </p:nvSpPr>
          <p:spPr bwMode="auto">
            <a:xfrm flipV="1">
              <a:off x="5418" y="2307"/>
              <a:ext cx="0" cy="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577" name="Rectangle 32"/>
            <p:cNvSpPr>
              <a:spLocks noChangeArrowheads="1"/>
            </p:cNvSpPr>
            <p:nvPr/>
          </p:nvSpPr>
          <p:spPr bwMode="auto">
            <a:xfrm>
              <a:off x="3796" y="749"/>
              <a:ext cx="127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rgbClr val="000000"/>
                  </a:solidFill>
                  <a:effectLst/>
                  <a:latin typeface="Arial" pitchFamily="34" charset="0"/>
                  <a:cs typeface="Arial" pitchFamily="34" charset="0"/>
                </a:rPr>
                <a:t>Food availability (kcal/person/day)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78" name="Rectangle 33"/>
            <p:cNvSpPr>
              <a:spLocks noChangeArrowheads="1"/>
            </p:cNvSpPr>
            <p:nvPr/>
          </p:nvSpPr>
          <p:spPr bwMode="auto">
            <a:xfrm>
              <a:off x="3373" y="1447"/>
              <a:ext cx="1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2220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79" name="Rectangle 34"/>
            <p:cNvSpPr>
              <a:spLocks noChangeArrowheads="1"/>
            </p:cNvSpPr>
            <p:nvPr/>
          </p:nvSpPr>
          <p:spPr bwMode="auto">
            <a:xfrm>
              <a:off x="3733" y="1666"/>
              <a:ext cx="1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1590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80" name="Rectangle 35"/>
            <p:cNvSpPr>
              <a:spLocks noChangeArrowheads="1"/>
            </p:cNvSpPr>
            <p:nvPr/>
          </p:nvSpPr>
          <p:spPr bwMode="auto">
            <a:xfrm>
              <a:off x="4092" y="911"/>
              <a:ext cx="1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3760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81" name="Rectangle 36"/>
            <p:cNvSpPr>
              <a:spLocks noChangeArrowheads="1"/>
            </p:cNvSpPr>
            <p:nvPr/>
          </p:nvSpPr>
          <p:spPr bwMode="auto">
            <a:xfrm>
              <a:off x="4452" y="1005"/>
              <a:ext cx="21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3490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82" name="Rectangle 37"/>
            <p:cNvSpPr>
              <a:spLocks noChangeArrowheads="1"/>
            </p:cNvSpPr>
            <p:nvPr/>
          </p:nvSpPr>
          <p:spPr bwMode="auto">
            <a:xfrm>
              <a:off x="4807" y="1199"/>
              <a:ext cx="1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2930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83" name="Rectangle 38"/>
            <p:cNvSpPr>
              <a:spLocks noChangeArrowheads="1"/>
            </p:cNvSpPr>
            <p:nvPr/>
          </p:nvSpPr>
          <p:spPr bwMode="auto">
            <a:xfrm>
              <a:off x="5163" y="1199"/>
              <a:ext cx="12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700" dirty="0" smtClean="0">
                  <a:solidFill>
                    <a:srgbClr val="000000"/>
                  </a:solidFill>
                  <a:latin typeface="Arial" pitchFamily="34" charset="0"/>
                  <a:cs typeface="Arial" pitchFamily="34" charset="0"/>
                </a:rPr>
                <a:t>2908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2585" name="Rectangle 39"/>
            <p:cNvSpPr>
              <a:spLocks noChangeArrowheads="1"/>
            </p:cNvSpPr>
            <p:nvPr/>
          </p:nvSpPr>
          <p:spPr bwMode="auto">
            <a:xfrm>
              <a:off x="3189" y="2275"/>
              <a:ext cx="6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86" name="Rectangle 40"/>
            <p:cNvSpPr>
              <a:spLocks noChangeArrowheads="1"/>
            </p:cNvSpPr>
            <p:nvPr/>
          </p:nvSpPr>
          <p:spPr bwMode="auto">
            <a:xfrm>
              <a:off x="3089" y="1926"/>
              <a:ext cx="1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1000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87" name="Rectangle 41"/>
            <p:cNvSpPr>
              <a:spLocks noChangeArrowheads="1"/>
            </p:cNvSpPr>
            <p:nvPr/>
          </p:nvSpPr>
          <p:spPr bwMode="auto">
            <a:xfrm>
              <a:off x="3089" y="1581"/>
              <a:ext cx="1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2000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88" name="Rectangle 42"/>
            <p:cNvSpPr>
              <a:spLocks noChangeArrowheads="1"/>
            </p:cNvSpPr>
            <p:nvPr/>
          </p:nvSpPr>
          <p:spPr bwMode="auto">
            <a:xfrm>
              <a:off x="3089" y="1232"/>
              <a:ext cx="1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3000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89" name="Rectangle 43"/>
            <p:cNvSpPr>
              <a:spLocks noChangeArrowheads="1"/>
            </p:cNvSpPr>
            <p:nvPr/>
          </p:nvSpPr>
          <p:spPr bwMode="auto">
            <a:xfrm>
              <a:off x="3089" y="883"/>
              <a:ext cx="1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pitchFamily="34" charset="0"/>
                  <a:cs typeface="Arial" pitchFamily="34" charset="0"/>
                </a:rPr>
                <a:t>4000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90" name="Rectangle 44"/>
            <p:cNvSpPr>
              <a:spLocks noChangeArrowheads="1"/>
            </p:cNvSpPr>
            <p:nvPr/>
          </p:nvSpPr>
          <p:spPr bwMode="auto">
            <a:xfrm>
              <a:off x="3382" y="2352"/>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Africa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91" name="Rectangle 45"/>
            <p:cNvSpPr>
              <a:spLocks noChangeArrowheads="1"/>
            </p:cNvSpPr>
            <p:nvPr/>
          </p:nvSpPr>
          <p:spPr bwMode="auto">
            <a:xfrm>
              <a:off x="3653" y="2352"/>
              <a:ext cx="37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Congo, Dem.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92" name="Rectangle 46"/>
            <p:cNvSpPr>
              <a:spLocks noChangeArrowheads="1"/>
            </p:cNvSpPr>
            <p:nvPr/>
          </p:nvSpPr>
          <p:spPr bwMode="auto">
            <a:xfrm>
              <a:off x="3679" y="2417"/>
              <a:ext cx="31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Republic of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93" name="Rectangle 47"/>
            <p:cNvSpPr>
              <a:spLocks noChangeArrowheads="1"/>
            </p:cNvSpPr>
            <p:nvPr/>
          </p:nvSpPr>
          <p:spPr bwMode="auto">
            <a:xfrm>
              <a:off x="4113" y="2352"/>
              <a:ext cx="1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USA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94" name="Rectangle 48"/>
            <p:cNvSpPr>
              <a:spLocks noChangeArrowheads="1"/>
            </p:cNvSpPr>
            <p:nvPr/>
          </p:nvSpPr>
          <p:spPr bwMode="auto">
            <a:xfrm>
              <a:off x="4477" y="2352"/>
              <a:ext cx="12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The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95" name="Rectangle 49"/>
            <p:cNvSpPr>
              <a:spLocks noChangeArrowheads="1"/>
            </p:cNvSpPr>
            <p:nvPr/>
          </p:nvSpPr>
          <p:spPr bwMode="auto">
            <a:xfrm>
              <a:off x="4377" y="2417"/>
              <a:ext cx="3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Netherlands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96" name="Rectangle 50"/>
            <p:cNvSpPr>
              <a:spLocks noChangeArrowheads="1"/>
            </p:cNvSpPr>
            <p:nvPr/>
          </p:nvSpPr>
          <p:spPr bwMode="auto">
            <a:xfrm>
              <a:off x="4812" y="2352"/>
              <a:ext cx="18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600" b="0" i="0" u="none" strike="noStrike" cap="none" normalizeH="0" baseline="0" smtClean="0">
                  <a:ln>
                    <a:noFill/>
                  </a:ln>
                  <a:solidFill>
                    <a:srgbClr val="000000"/>
                  </a:solidFill>
                  <a:effectLst/>
                  <a:latin typeface="Arial" pitchFamily="34" charset="0"/>
                  <a:cs typeface="Arial" pitchFamily="34" charset="0"/>
                </a:rPr>
                <a:t>China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597" name="Rectangle 51"/>
            <p:cNvSpPr>
              <a:spLocks noChangeArrowheads="1"/>
            </p:cNvSpPr>
            <p:nvPr/>
          </p:nvSpPr>
          <p:spPr bwMode="auto">
            <a:xfrm>
              <a:off x="5184" y="2352"/>
              <a:ext cx="11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600" dirty="0" smtClean="0">
                  <a:solidFill>
                    <a:srgbClr val="000000"/>
                  </a:solidFill>
                  <a:latin typeface="Arial" pitchFamily="34" charset="0"/>
                  <a:cs typeface="Arial" pitchFamily="34" charset="0"/>
                </a:rPr>
                <a:t>Chile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2598" name="Rectangle 52"/>
            <p:cNvSpPr>
              <a:spLocks noChangeArrowheads="1"/>
            </p:cNvSpPr>
            <p:nvPr/>
          </p:nvSpPr>
          <p:spPr bwMode="auto">
            <a:xfrm>
              <a:off x="3039" y="692"/>
              <a:ext cx="2592" cy="1802"/>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pic>
        <p:nvPicPr>
          <p:cNvPr id="5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497" y="3585609"/>
            <a:ext cx="4188660" cy="327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894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4" name="Rectangle 8"/>
          <p:cNvSpPr>
            <a:spLocks noGrp="1" noChangeArrowheads="1"/>
          </p:cNvSpPr>
          <p:nvPr>
            <p:ph type="title"/>
          </p:nvPr>
        </p:nvSpPr>
        <p:spPr>
          <a:xfrm>
            <a:off x="492125" y="230188"/>
            <a:ext cx="8442325" cy="840125"/>
          </a:xfrm>
        </p:spPr>
        <p:txBody>
          <a:bodyPr/>
          <a:lstStyle/>
          <a:p>
            <a:r>
              <a:rPr lang="nl-NL" sz="3200" dirty="0" err="1" smtClean="0"/>
              <a:t>Nutrition</a:t>
            </a:r>
            <a:r>
              <a:rPr lang="nl-NL" sz="3200" dirty="0" smtClean="0"/>
              <a:t> security </a:t>
            </a:r>
            <a:r>
              <a:rPr lang="nl-NL" sz="3200" dirty="0"/>
              <a:t>in 2050: more food</a:t>
            </a:r>
            <a:endParaRPr lang="nl-NL" sz="3200" dirty="0" smtClean="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553" y="1066141"/>
            <a:ext cx="1407919"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473" y="1066142"/>
            <a:ext cx="1405280"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273" y="1066141"/>
            <a:ext cx="1405280"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234" y="1085533"/>
            <a:ext cx="3533183" cy="2627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7"/>
          <p:cNvSpPr txBox="1">
            <a:spLocks/>
          </p:cNvSpPr>
          <p:nvPr/>
        </p:nvSpPr>
        <p:spPr bwMode="auto">
          <a:xfrm>
            <a:off x="420688" y="2325441"/>
            <a:ext cx="8521700" cy="360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2413" indent="-252413" algn="l" rtl="0" eaLnBrk="0" fontAlgn="base" hangingPunct="0">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eaLnBrk="0" fontAlgn="base" hangingPunct="0">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eaLnBrk="0" fontAlgn="base" hangingPunct="0">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4pPr>
            <a:lvl5pPr marL="3405188" indent="-352425" algn="l" rtl="0" eaLnBrk="0" fontAlgn="base" hangingPunct="0">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000"/>
              </a:lnSpc>
            </a:pPr>
            <a:r>
              <a:rPr lang="nl-NL" sz="2000" dirty="0" smtClean="0"/>
              <a:t>A </a:t>
            </a:r>
            <a:r>
              <a:rPr lang="nl-NL" sz="2000" dirty="0" err="1" smtClean="0"/>
              <a:t>higher</a:t>
            </a:r>
            <a:r>
              <a:rPr lang="nl-NL" sz="2000" dirty="0" smtClean="0"/>
              <a:t> </a:t>
            </a:r>
            <a:r>
              <a:rPr lang="nl-NL" sz="2000" dirty="0" err="1" smtClean="0"/>
              <a:t>production</a:t>
            </a:r>
            <a:endParaRPr lang="nl-NL" sz="2000" dirty="0" smtClean="0"/>
          </a:p>
          <a:p>
            <a:pPr lvl="1">
              <a:lnSpc>
                <a:spcPts val="2000"/>
              </a:lnSpc>
            </a:pPr>
            <a:r>
              <a:rPr lang="nl-NL" sz="2000" dirty="0" err="1" smtClean="0"/>
              <a:t>Sustainable</a:t>
            </a:r>
            <a:r>
              <a:rPr lang="nl-NL" sz="2000" dirty="0" smtClean="0"/>
              <a:t> </a:t>
            </a:r>
            <a:r>
              <a:rPr lang="nl-NL" sz="2000" dirty="0" err="1" smtClean="0"/>
              <a:t>Intensification</a:t>
            </a:r>
            <a:endParaRPr lang="nl-NL" sz="2000" dirty="0" smtClean="0"/>
          </a:p>
          <a:p>
            <a:pPr lvl="1">
              <a:lnSpc>
                <a:spcPts val="2000"/>
              </a:lnSpc>
            </a:pPr>
            <a:r>
              <a:rPr lang="nl-NL" sz="2000" dirty="0" smtClean="0"/>
              <a:t>System approaches</a:t>
            </a:r>
          </a:p>
          <a:p>
            <a:pPr lvl="2">
              <a:lnSpc>
                <a:spcPts val="2000"/>
              </a:lnSpc>
            </a:pPr>
            <a:r>
              <a:rPr lang="nl-NL" sz="2000" dirty="0" err="1" smtClean="0"/>
              <a:t>Eco</a:t>
            </a:r>
            <a:r>
              <a:rPr lang="nl-NL" sz="2000" dirty="0" smtClean="0"/>
              <a:t>-system services</a:t>
            </a:r>
          </a:p>
          <a:p>
            <a:pPr lvl="2">
              <a:lnSpc>
                <a:spcPts val="2000"/>
              </a:lnSpc>
            </a:pPr>
            <a:r>
              <a:rPr lang="nl-NL" sz="2000" dirty="0" smtClean="0"/>
              <a:t>Bio-</a:t>
            </a:r>
            <a:r>
              <a:rPr lang="nl-NL" sz="2000" dirty="0" err="1" smtClean="0"/>
              <a:t>economy</a:t>
            </a:r>
            <a:endParaRPr lang="nl-NL" sz="2000" dirty="0" smtClean="0"/>
          </a:p>
          <a:p>
            <a:pPr lvl="1">
              <a:lnSpc>
                <a:spcPts val="2000"/>
              </a:lnSpc>
            </a:pPr>
            <a:r>
              <a:rPr lang="nl-NL" sz="2000" dirty="0" smtClean="0"/>
              <a:t>Non-land </a:t>
            </a:r>
            <a:r>
              <a:rPr lang="nl-NL" sz="2000" dirty="0" err="1" smtClean="0"/>
              <a:t>use</a:t>
            </a:r>
            <a:endParaRPr lang="nl-NL" sz="2000" dirty="0" smtClean="0"/>
          </a:p>
          <a:p>
            <a:pPr>
              <a:lnSpc>
                <a:spcPts val="2000"/>
              </a:lnSpc>
            </a:pPr>
            <a:r>
              <a:rPr lang="nl-NL" sz="2000" dirty="0" err="1" smtClean="0"/>
              <a:t>Efficient</a:t>
            </a:r>
            <a:r>
              <a:rPr lang="nl-NL" sz="2000" dirty="0" smtClean="0"/>
              <a:t> food </a:t>
            </a:r>
            <a:r>
              <a:rPr lang="nl-NL" sz="2000" dirty="0" err="1" smtClean="0"/>
              <a:t>use</a:t>
            </a:r>
            <a:endParaRPr lang="nl-NL" sz="2000" dirty="0" smtClean="0"/>
          </a:p>
          <a:p>
            <a:pPr lvl="1">
              <a:lnSpc>
                <a:spcPts val="2000"/>
              </a:lnSpc>
            </a:pPr>
            <a:r>
              <a:rPr lang="nl-NL" sz="2000" dirty="0" err="1" smtClean="0"/>
              <a:t>Avoid</a:t>
            </a:r>
            <a:r>
              <a:rPr lang="nl-NL" sz="2000" dirty="0" smtClean="0"/>
              <a:t> </a:t>
            </a:r>
            <a:r>
              <a:rPr lang="nl-NL" sz="2000" dirty="0" err="1" smtClean="0"/>
              <a:t>losses</a:t>
            </a:r>
            <a:r>
              <a:rPr lang="nl-NL" sz="2000" dirty="0" smtClean="0"/>
              <a:t> </a:t>
            </a:r>
            <a:r>
              <a:rPr lang="nl-NL" sz="2000" dirty="0" err="1" smtClean="0"/>
              <a:t>and</a:t>
            </a:r>
            <a:r>
              <a:rPr lang="nl-NL" sz="2000" dirty="0" smtClean="0"/>
              <a:t> waste</a:t>
            </a:r>
          </a:p>
          <a:p>
            <a:pPr lvl="1">
              <a:lnSpc>
                <a:spcPts val="2000"/>
              </a:lnSpc>
            </a:pPr>
            <a:r>
              <a:rPr lang="nl-NL" sz="2000" dirty="0" err="1" smtClean="0"/>
              <a:t>Alternative</a:t>
            </a:r>
            <a:r>
              <a:rPr lang="nl-NL" sz="2000" dirty="0" smtClean="0"/>
              <a:t> </a:t>
            </a:r>
            <a:r>
              <a:rPr lang="nl-NL" sz="2000" dirty="0" err="1" smtClean="0"/>
              <a:t>protein</a:t>
            </a:r>
            <a:r>
              <a:rPr lang="nl-NL" sz="2000" dirty="0" smtClean="0"/>
              <a:t> sources</a:t>
            </a:r>
          </a:p>
        </p:txBody>
      </p:sp>
      <p:pic>
        <p:nvPicPr>
          <p:cNvPr id="8" name="Picture 2" descr="http://www.wageningenur.nl/upload/b32c1d48-8fb9-4766-a200-54acf9c81a7f_Insect3.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1005" y="3740194"/>
            <a:ext cx="3767639" cy="260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20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4" name="Rectangle 8"/>
          <p:cNvSpPr>
            <a:spLocks noGrp="1" noChangeArrowheads="1"/>
          </p:cNvSpPr>
          <p:nvPr>
            <p:ph type="title"/>
          </p:nvPr>
        </p:nvSpPr>
        <p:spPr>
          <a:xfrm>
            <a:off x="492125" y="230188"/>
            <a:ext cx="8442325" cy="840125"/>
          </a:xfrm>
        </p:spPr>
        <p:txBody>
          <a:bodyPr/>
          <a:lstStyle/>
          <a:p>
            <a:r>
              <a:rPr lang="nl-NL" sz="3200" dirty="0" err="1" smtClean="0"/>
              <a:t>Nutrition</a:t>
            </a:r>
            <a:r>
              <a:rPr lang="nl-NL" sz="3200" dirty="0" smtClean="0"/>
              <a:t> security </a:t>
            </a:r>
            <a:r>
              <a:rPr lang="nl-NL" sz="3200" dirty="0"/>
              <a:t>in 2050: </a:t>
            </a:r>
            <a:r>
              <a:rPr lang="nl-NL" sz="3200" dirty="0" err="1" smtClean="0"/>
              <a:t>Utilization</a:t>
            </a:r>
            <a:endParaRPr lang="nl-NL" sz="3200" dirty="0" smtClean="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553" y="1066141"/>
            <a:ext cx="1407919"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473" y="1066142"/>
            <a:ext cx="1405280"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273" y="1066141"/>
            <a:ext cx="1405280" cy="12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1"/>
          </p:nvPr>
        </p:nvSpPr>
        <p:spPr>
          <a:xfrm>
            <a:off x="420688" y="2325440"/>
            <a:ext cx="4284065" cy="3607047"/>
          </a:xfrm>
        </p:spPr>
        <p:txBody>
          <a:bodyPr/>
          <a:lstStyle/>
          <a:p>
            <a:r>
              <a:rPr lang="nl-NL" dirty="0" smtClean="0"/>
              <a:t>Micro-</a:t>
            </a:r>
            <a:r>
              <a:rPr lang="nl-NL" dirty="0" err="1" smtClean="0"/>
              <a:t>nutrients</a:t>
            </a:r>
            <a:endParaRPr lang="nl-NL" dirty="0" smtClean="0"/>
          </a:p>
          <a:p>
            <a:r>
              <a:rPr lang="nl-NL" dirty="0" err="1" smtClean="0"/>
              <a:t>Healthy</a:t>
            </a:r>
            <a:r>
              <a:rPr lang="nl-NL" dirty="0" smtClean="0"/>
              <a:t> diets </a:t>
            </a:r>
            <a:r>
              <a:rPr lang="nl-NL" dirty="0" err="1" smtClean="0"/>
              <a:t>and</a:t>
            </a:r>
            <a:r>
              <a:rPr lang="nl-NL" dirty="0" smtClean="0"/>
              <a:t> </a:t>
            </a:r>
            <a:r>
              <a:rPr lang="nl-NL" dirty="0" err="1" smtClean="0"/>
              <a:t>consumers</a:t>
            </a:r>
            <a:r>
              <a:rPr lang="nl-NL" dirty="0" smtClean="0"/>
              <a:t> </a:t>
            </a:r>
            <a:r>
              <a:rPr lang="nl-NL" dirty="0" err="1" smtClean="0"/>
              <a:t>behaviour</a:t>
            </a:r>
            <a:endParaRPr lang="nl-NL" dirty="0" smtClean="0"/>
          </a:p>
          <a:p>
            <a:r>
              <a:rPr lang="nl-NL" dirty="0" err="1" smtClean="0"/>
              <a:t>Personalized</a:t>
            </a:r>
            <a:r>
              <a:rPr lang="nl-NL" dirty="0" smtClean="0"/>
              <a:t> food</a:t>
            </a:r>
          </a:p>
          <a:p>
            <a:endParaRPr lang="nl-NL" dirty="0" smtClean="0"/>
          </a:p>
        </p:txBody>
      </p:sp>
      <p:pic>
        <p:nvPicPr>
          <p:cNvPr id="30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0" y="1066141"/>
            <a:ext cx="23812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descr="http://www.nutrigenomics.nl/images/shutterstock_112811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0091" y="2864223"/>
            <a:ext cx="2416737" cy="341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372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212"/>
            <a:ext cx="8442796" cy="791650"/>
          </a:xfrm>
        </p:spPr>
        <p:txBody>
          <a:bodyPr/>
          <a:lstStyle/>
          <a:p>
            <a:r>
              <a:rPr lang="nl-NL" dirty="0" smtClean="0"/>
              <a:t>The Netherlands</a:t>
            </a:r>
            <a:endParaRPr lang="nl-NL" dirty="0"/>
          </a:p>
        </p:txBody>
      </p:sp>
      <p:sp>
        <p:nvSpPr>
          <p:cNvPr id="3" name="Text Placeholder 2"/>
          <p:cNvSpPr>
            <a:spLocks noGrp="1"/>
          </p:cNvSpPr>
          <p:nvPr>
            <p:ph type="body" sz="quarter" idx="10"/>
          </p:nvPr>
        </p:nvSpPr>
        <p:spPr>
          <a:xfrm>
            <a:off x="421200" y="1182110"/>
            <a:ext cx="8521188" cy="4089600"/>
          </a:xfrm>
        </p:spPr>
        <p:txBody>
          <a:bodyPr/>
          <a:lstStyle/>
          <a:p>
            <a:pPr>
              <a:lnSpc>
                <a:spcPct val="100000"/>
              </a:lnSpc>
              <a:spcBef>
                <a:spcPts val="600"/>
              </a:spcBef>
            </a:pPr>
            <a:r>
              <a:rPr lang="en-US" sz="2000" dirty="0"/>
              <a:t>World 2nd exporter </a:t>
            </a:r>
            <a:r>
              <a:rPr lang="en-US" sz="2000" dirty="0" err="1"/>
              <a:t>Agrifood</a:t>
            </a:r>
            <a:endParaRPr lang="en-US" sz="2000" dirty="0"/>
          </a:p>
          <a:p>
            <a:pPr lvl="1">
              <a:lnSpc>
                <a:spcPct val="100000"/>
              </a:lnSpc>
              <a:spcBef>
                <a:spcPts val="600"/>
              </a:spcBef>
            </a:pPr>
            <a:r>
              <a:rPr lang="en-US" sz="2000" dirty="0"/>
              <a:t>60% seeds horticulture</a:t>
            </a:r>
          </a:p>
          <a:p>
            <a:pPr lvl="1">
              <a:lnSpc>
                <a:spcPct val="100000"/>
              </a:lnSpc>
              <a:spcBef>
                <a:spcPts val="600"/>
              </a:spcBef>
            </a:pPr>
            <a:r>
              <a:rPr lang="en-US" sz="2000" dirty="0"/>
              <a:t>85% seed potatoes</a:t>
            </a:r>
          </a:p>
          <a:p>
            <a:pPr lvl="1">
              <a:lnSpc>
                <a:spcPct val="100000"/>
              </a:lnSpc>
              <a:spcBef>
                <a:spcPts val="600"/>
              </a:spcBef>
            </a:pPr>
            <a:r>
              <a:rPr lang="en-US" sz="2000" dirty="0"/>
              <a:t>2nd exporter onions after India</a:t>
            </a:r>
          </a:p>
          <a:p>
            <a:pPr lvl="1">
              <a:lnSpc>
                <a:spcPct val="100000"/>
              </a:lnSpc>
              <a:spcBef>
                <a:spcPts val="600"/>
              </a:spcBef>
            </a:pPr>
            <a:r>
              <a:rPr lang="en-US" sz="2000" dirty="0"/>
              <a:t>Leading in food processing equipment</a:t>
            </a:r>
          </a:p>
          <a:p>
            <a:pPr>
              <a:lnSpc>
                <a:spcPct val="100000"/>
              </a:lnSpc>
              <a:spcBef>
                <a:spcPts val="600"/>
              </a:spcBef>
            </a:pPr>
            <a:r>
              <a:rPr lang="en-US" sz="2000" dirty="0"/>
              <a:t>Trade </a:t>
            </a:r>
            <a:r>
              <a:rPr lang="en-US" sz="2000" dirty="0" smtClean="0"/>
              <a:t>leaders</a:t>
            </a:r>
            <a:endParaRPr lang="en-US" sz="2000" dirty="0"/>
          </a:p>
          <a:p>
            <a:pPr lvl="1">
              <a:lnSpc>
                <a:spcPct val="100000"/>
              </a:lnSpc>
              <a:spcBef>
                <a:spcPts val="600"/>
              </a:spcBef>
            </a:pPr>
            <a:r>
              <a:rPr lang="en-US" sz="2000" dirty="0"/>
              <a:t>Main port to Europe</a:t>
            </a:r>
          </a:p>
          <a:p>
            <a:pPr lvl="1">
              <a:lnSpc>
                <a:spcPct val="100000"/>
              </a:lnSpc>
              <a:spcBef>
                <a:spcPts val="600"/>
              </a:spcBef>
            </a:pPr>
            <a:r>
              <a:rPr lang="en-US" sz="2000" dirty="0"/>
              <a:t>2nd importer </a:t>
            </a:r>
            <a:r>
              <a:rPr lang="en-US" sz="2000" dirty="0" err="1"/>
              <a:t>Palmoil</a:t>
            </a:r>
            <a:r>
              <a:rPr lang="en-US" sz="2000" dirty="0"/>
              <a:t> and Soya</a:t>
            </a:r>
          </a:p>
          <a:p>
            <a:pPr lvl="1">
              <a:lnSpc>
                <a:spcPct val="100000"/>
              </a:lnSpc>
              <a:spcBef>
                <a:spcPts val="600"/>
              </a:spcBef>
            </a:pPr>
            <a:r>
              <a:rPr lang="en-US" sz="2000" dirty="0"/>
              <a:t>Leading in flower  business</a:t>
            </a:r>
          </a:p>
          <a:p>
            <a:pPr>
              <a:lnSpc>
                <a:spcPct val="100000"/>
              </a:lnSpc>
              <a:spcBef>
                <a:spcPts val="600"/>
              </a:spcBef>
            </a:pPr>
            <a:r>
              <a:rPr lang="en-US" sz="2000" dirty="0"/>
              <a:t>World leading in </a:t>
            </a:r>
            <a:r>
              <a:rPr lang="en-US" sz="2000" dirty="0" err="1"/>
              <a:t>Agrifood</a:t>
            </a:r>
            <a:r>
              <a:rPr lang="en-US" sz="2000" dirty="0"/>
              <a:t> knowledge</a:t>
            </a:r>
          </a:p>
          <a:p>
            <a:pPr>
              <a:lnSpc>
                <a:spcPct val="100000"/>
              </a:lnSpc>
              <a:spcBef>
                <a:spcPts val="600"/>
              </a:spcBef>
            </a:pPr>
            <a:r>
              <a:rPr lang="en-US" sz="2000" dirty="0"/>
              <a:t>Public Private Partnerships</a:t>
            </a:r>
          </a:p>
          <a:p>
            <a:pPr>
              <a:lnSpc>
                <a:spcPct val="100000"/>
              </a:lnSpc>
              <a:spcBef>
                <a:spcPts val="600"/>
              </a:spcBef>
            </a:pPr>
            <a:r>
              <a:rPr lang="en-US" sz="2000" dirty="0"/>
              <a:t>NL approach: Guiding principles?</a:t>
            </a:r>
          </a:p>
          <a:p>
            <a:endParaRPr lang="nl-NL" sz="2000" dirty="0"/>
          </a:p>
        </p:txBody>
      </p:sp>
      <p:pic>
        <p:nvPicPr>
          <p:cNvPr id="4" name="Picture 4" descr="http://www.dedeurrotterdam.nl/images/wereldkaa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523" y="4442008"/>
            <a:ext cx="3614477" cy="241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162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7" descr="kader-titel"/>
          <p:cNvSpPr>
            <a:spLocks noGrp="1"/>
          </p:cNvSpPr>
          <p:nvPr>
            <p:ph type="title"/>
          </p:nvPr>
        </p:nvSpPr>
        <p:spPr>
          <a:xfrm>
            <a:off x="495300" y="186412"/>
            <a:ext cx="8448675" cy="840125"/>
          </a:xfrm>
          <a:blipFill>
            <a:blip r:embed="rId2" cstate="print">
              <a:extLst>
                <a:ext uri="{28A0092B-C50C-407E-A947-70E740481C1C}">
                  <a14:useLocalDpi xmlns:a14="http://schemas.microsoft.com/office/drawing/2010/main" val="0"/>
                </a:ext>
              </a:extLst>
            </a:blip>
          </a:blipFill>
        </p:spPr>
        <p:txBody>
          <a:bodyPr/>
          <a:lstStyle/>
          <a:p>
            <a:pPr eaLnBrk="1" hangingPunct="1"/>
            <a:r>
              <a:rPr lang="nl-NL" dirty="0" smtClean="0"/>
              <a:t>Wageningen UR domain</a:t>
            </a:r>
          </a:p>
        </p:txBody>
      </p:sp>
      <p:sp>
        <p:nvSpPr>
          <p:cNvPr id="13" name="Rechthoek 2"/>
          <p:cNvSpPr/>
          <p:nvPr/>
        </p:nvSpPr>
        <p:spPr bwMode="auto">
          <a:xfrm>
            <a:off x="2152947" y="1211962"/>
            <a:ext cx="4807117" cy="4476750"/>
          </a:xfrm>
          <a:prstGeom prst="rect">
            <a:avLst/>
          </a:prstGeom>
          <a:blipFill>
            <a:blip r:embed="rId3" cstate="screen">
              <a:extLst>
                <a:ext uri="{28A0092B-C50C-407E-A947-70E740481C1C}">
                  <a14:useLocalDpi xmlns:a14="http://schemas.microsoft.com/office/drawing/2010/main" val="0"/>
                </a:ext>
              </a:extLst>
            </a:blip>
            <a:stretch>
              <a:fillRect/>
            </a:stretch>
          </a:blipFill>
          <a:ln w="10" cap="flat">
            <a:noFill/>
            <a:prstDash val="solid"/>
            <a:miter lim="800000"/>
            <a:headEnd/>
            <a:tailEnd/>
          </a:ln>
        </p:spPr>
        <p:txBody>
          <a:bodyPr/>
          <a:lstStyle/>
          <a:p>
            <a:pPr algn="ctr">
              <a:defRPr/>
            </a:pPr>
            <a:endParaRPr lang="nl-NL">
              <a:solidFill>
                <a:srgbClr val="6AB1E1"/>
              </a:solidFill>
              <a:cs typeface="+mn-cs"/>
            </a:endParaRPr>
          </a:p>
        </p:txBody>
      </p:sp>
    </p:spTree>
    <p:extLst>
      <p:ext uri="{BB962C8B-B14F-4D97-AF65-F5344CB8AC3E}">
        <p14:creationId xmlns:p14="http://schemas.microsoft.com/office/powerpoint/2010/main" val="137205729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31800" y="436563"/>
            <a:ext cx="8229600" cy="840125"/>
          </a:xfrm>
        </p:spPr>
        <p:txBody>
          <a:bodyPr/>
          <a:lstStyle/>
          <a:p>
            <a:pPr eaLnBrk="1" hangingPunct="1"/>
            <a:r>
              <a:rPr lang="nl-NL" sz="2800" dirty="0" smtClean="0">
                <a:solidFill>
                  <a:schemeClr val="tx1"/>
                </a:solidFill>
              </a:rPr>
              <a:t>Wageningen UR </a:t>
            </a:r>
            <a:r>
              <a:rPr lang="nl-NL" sz="2000" dirty="0" smtClean="0">
                <a:solidFill>
                  <a:schemeClr val="tx1"/>
                </a:solidFill>
              </a:rPr>
              <a:t>(University &amp; Research </a:t>
            </a:r>
            <a:r>
              <a:rPr lang="nl-NL" sz="2000" dirty="0" err="1" smtClean="0">
                <a:solidFill>
                  <a:schemeClr val="tx1"/>
                </a:solidFill>
              </a:rPr>
              <a:t>centre</a:t>
            </a:r>
            <a:r>
              <a:rPr lang="nl-NL" sz="2000" dirty="0" smtClean="0">
                <a:solidFill>
                  <a:schemeClr val="tx1"/>
                </a:solidFill>
              </a:rPr>
              <a:t>)</a:t>
            </a:r>
          </a:p>
        </p:txBody>
      </p:sp>
      <p:sp>
        <p:nvSpPr>
          <p:cNvPr id="6147" name="Rectangle 3"/>
          <p:cNvSpPr>
            <a:spLocks noGrp="1" noChangeArrowheads="1"/>
          </p:cNvSpPr>
          <p:nvPr>
            <p:ph type="body" idx="1"/>
          </p:nvPr>
        </p:nvSpPr>
        <p:spPr>
          <a:xfrm>
            <a:off x="500600" y="1659770"/>
            <a:ext cx="8229600" cy="3195747"/>
          </a:xfrm>
        </p:spPr>
        <p:txBody>
          <a:bodyPr>
            <a:spAutoFit/>
          </a:bodyPr>
          <a:lstStyle/>
          <a:p>
            <a:pPr eaLnBrk="1" hangingPunct="1">
              <a:spcBef>
                <a:spcPts val="600"/>
              </a:spcBef>
            </a:pPr>
            <a:r>
              <a:rPr lang="nl-NL" sz="2000" dirty="0" smtClean="0"/>
              <a:t>2 </a:t>
            </a:r>
            <a:r>
              <a:rPr lang="nl-NL" sz="2000" dirty="0" err="1" smtClean="0"/>
              <a:t>organizations</a:t>
            </a:r>
            <a:r>
              <a:rPr lang="nl-NL" sz="2000" dirty="0" smtClean="0"/>
              <a:t>:</a:t>
            </a:r>
          </a:p>
          <a:p>
            <a:pPr lvl="1" eaLnBrk="1" hangingPunct="1">
              <a:spcBef>
                <a:spcPts val="600"/>
              </a:spcBef>
            </a:pPr>
            <a:r>
              <a:rPr lang="nl-NL" sz="1800" dirty="0" smtClean="0"/>
              <a:t>Wageningen University</a:t>
            </a:r>
          </a:p>
          <a:p>
            <a:pPr lvl="1" eaLnBrk="1" hangingPunct="1">
              <a:spcBef>
                <a:spcPts val="600"/>
              </a:spcBef>
            </a:pPr>
            <a:r>
              <a:rPr lang="nl-NL" sz="1800" dirty="0" smtClean="0"/>
              <a:t>9 research </a:t>
            </a:r>
            <a:r>
              <a:rPr lang="nl-NL" sz="1800" dirty="0" err="1" smtClean="0"/>
              <a:t>institutes</a:t>
            </a:r>
            <a:endParaRPr lang="nl-NL" sz="2000" dirty="0" smtClean="0"/>
          </a:p>
          <a:p>
            <a:pPr eaLnBrk="1" hangingPunct="1">
              <a:spcBef>
                <a:spcPts val="600"/>
              </a:spcBef>
            </a:pPr>
            <a:r>
              <a:rPr lang="nl-NL" sz="2000" dirty="0" smtClean="0"/>
              <a:t>MSc </a:t>
            </a:r>
            <a:r>
              <a:rPr lang="nl-NL" sz="2000" dirty="0" err="1" smtClean="0"/>
              <a:t>students</a:t>
            </a:r>
            <a:r>
              <a:rPr lang="nl-NL" sz="2000" dirty="0" smtClean="0"/>
              <a:t> </a:t>
            </a:r>
            <a:r>
              <a:rPr lang="nl-NL" sz="2000" dirty="0" err="1" smtClean="0"/>
              <a:t>from</a:t>
            </a:r>
            <a:r>
              <a:rPr lang="nl-NL" sz="2000" dirty="0" smtClean="0"/>
              <a:t> &gt; 120 </a:t>
            </a:r>
            <a:r>
              <a:rPr lang="nl-NL" sz="2000" dirty="0" err="1" smtClean="0"/>
              <a:t>countries</a:t>
            </a:r>
            <a:endParaRPr lang="nl-NL" sz="2000" dirty="0" smtClean="0"/>
          </a:p>
          <a:p>
            <a:pPr eaLnBrk="1" hangingPunct="1">
              <a:spcBef>
                <a:spcPts val="600"/>
              </a:spcBef>
            </a:pPr>
            <a:r>
              <a:rPr lang="nl-NL" sz="2000" dirty="0" smtClean="0"/>
              <a:t>2000 PhD </a:t>
            </a:r>
            <a:r>
              <a:rPr lang="nl-NL" sz="2000" dirty="0" err="1" smtClean="0"/>
              <a:t>students</a:t>
            </a:r>
            <a:endParaRPr lang="nl-NL" sz="2000" dirty="0" smtClean="0"/>
          </a:p>
          <a:p>
            <a:pPr eaLnBrk="1" hangingPunct="1">
              <a:spcBef>
                <a:spcPts val="600"/>
              </a:spcBef>
            </a:pPr>
            <a:r>
              <a:rPr lang="nl-NL" sz="2000" b="1" dirty="0" smtClean="0"/>
              <a:t>Chinese</a:t>
            </a:r>
            <a:r>
              <a:rPr lang="nl-NL" sz="2000" dirty="0" smtClean="0"/>
              <a:t> </a:t>
            </a:r>
            <a:r>
              <a:rPr lang="nl-NL" sz="2000" dirty="0" err="1" smtClean="0"/>
              <a:t>students</a:t>
            </a:r>
            <a:r>
              <a:rPr lang="nl-NL" sz="2000" dirty="0" smtClean="0"/>
              <a:t>: 360 MSc, 125 PhD</a:t>
            </a:r>
          </a:p>
          <a:p>
            <a:pPr eaLnBrk="1" hangingPunct="1">
              <a:spcBef>
                <a:spcPts val="600"/>
              </a:spcBef>
            </a:pPr>
            <a:r>
              <a:rPr lang="nl-NL" sz="2000" dirty="0" smtClean="0"/>
              <a:t>Top 3 in domain worldwide  </a:t>
            </a:r>
          </a:p>
          <a:p>
            <a:pPr eaLnBrk="1" hangingPunct="1">
              <a:spcBef>
                <a:spcPts val="600"/>
              </a:spcBef>
            </a:pPr>
            <a:r>
              <a:rPr lang="nl-NL" sz="2000" dirty="0" smtClean="0"/>
              <a:t>Strong in Public Private Partnerships</a:t>
            </a:r>
          </a:p>
        </p:txBody>
      </p:sp>
      <p:grpSp>
        <p:nvGrpSpPr>
          <p:cNvPr id="6" name="Group 5"/>
          <p:cNvGrpSpPr/>
          <p:nvPr/>
        </p:nvGrpSpPr>
        <p:grpSpPr>
          <a:xfrm>
            <a:off x="5640047" y="1292714"/>
            <a:ext cx="3201467" cy="3736485"/>
            <a:chOff x="5504026" y="1398495"/>
            <a:chExt cx="3471191" cy="3922066"/>
          </a:xfrm>
        </p:grpSpPr>
        <p:pic>
          <p:nvPicPr>
            <p:cNvPr id="2050" name="Picture 2" descr="http://www.lespatronscuisiniers.nl/assets/templates/lespatrons/images/kaartje_nederland.png"/>
            <p:cNvPicPr>
              <a:picLocks noChangeAspect="1" noChangeArrowheads="1"/>
            </p:cNvPicPr>
            <p:nvPr/>
          </p:nvPicPr>
          <p:blipFill>
            <a:blip r:embed="rId3">
              <a:clrChange>
                <a:clrFrom>
                  <a:srgbClr val="C1B8B4"/>
                </a:clrFrom>
                <a:clrTo>
                  <a:srgbClr val="C1B8B4">
                    <a:alpha val="0"/>
                  </a:srgbClr>
                </a:clrTo>
              </a:clrChange>
              <a:duotone>
                <a:prstClr val="black"/>
                <a:schemeClr val="tx2">
                  <a:tint val="45000"/>
                  <a:satMod val="400000"/>
                </a:schemeClr>
              </a:duotone>
              <a:extLst>
                <a:ext uri="{BEBA8EAE-BF5A-486C-A8C5-ECC9F3942E4B}">
                  <a14:imgProps xmlns:a14="http://schemas.microsoft.com/office/drawing/2010/main">
                    <a14:imgLayer r:embed="rId4">
                      <a14:imgEffect>
                        <a14:artisticPlasticWrap/>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04026" y="1398495"/>
              <a:ext cx="3471191" cy="392206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6797413" y="2042135"/>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6"/>
            <p:cNvSpPr/>
            <p:nvPr/>
          </p:nvSpPr>
          <p:spPr>
            <a:xfrm>
              <a:off x="6797413" y="2210116"/>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Oval 7"/>
            <p:cNvSpPr/>
            <p:nvPr/>
          </p:nvSpPr>
          <p:spPr>
            <a:xfrm>
              <a:off x="6794196" y="2596215"/>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p:cNvSpPr/>
            <p:nvPr/>
          </p:nvSpPr>
          <p:spPr>
            <a:xfrm>
              <a:off x="6675721" y="2821403"/>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Oval 9"/>
            <p:cNvSpPr/>
            <p:nvPr/>
          </p:nvSpPr>
          <p:spPr>
            <a:xfrm>
              <a:off x="6628353" y="3094585"/>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Oval 10"/>
            <p:cNvSpPr/>
            <p:nvPr/>
          </p:nvSpPr>
          <p:spPr>
            <a:xfrm>
              <a:off x="6432226" y="3315486"/>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Oval 11"/>
            <p:cNvSpPr/>
            <p:nvPr/>
          </p:nvSpPr>
          <p:spPr>
            <a:xfrm>
              <a:off x="6500670" y="3418331"/>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Oval 12"/>
            <p:cNvSpPr/>
            <p:nvPr/>
          </p:nvSpPr>
          <p:spPr>
            <a:xfrm>
              <a:off x="6552919" y="3760721"/>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Oval 13"/>
            <p:cNvSpPr/>
            <p:nvPr/>
          </p:nvSpPr>
          <p:spPr>
            <a:xfrm>
              <a:off x="7437817" y="2781973"/>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Oval 14"/>
            <p:cNvSpPr/>
            <p:nvPr/>
          </p:nvSpPr>
          <p:spPr>
            <a:xfrm>
              <a:off x="7614307" y="2544793"/>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Oval 15"/>
            <p:cNvSpPr/>
            <p:nvPr/>
          </p:nvSpPr>
          <p:spPr>
            <a:xfrm>
              <a:off x="7630502" y="1939290"/>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Oval 16"/>
            <p:cNvSpPr/>
            <p:nvPr/>
          </p:nvSpPr>
          <p:spPr>
            <a:xfrm>
              <a:off x="7698946" y="1808163"/>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Oval 17"/>
            <p:cNvSpPr/>
            <p:nvPr/>
          </p:nvSpPr>
          <p:spPr>
            <a:xfrm>
              <a:off x="8328815" y="2093558"/>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Oval 18"/>
            <p:cNvSpPr/>
            <p:nvPr/>
          </p:nvSpPr>
          <p:spPr>
            <a:xfrm>
              <a:off x="8449508" y="2093558"/>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Oval 19"/>
            <p:cNvSpPr/>
            <p:nvPr/>
          </p:nvSpPr>
          <p:spPr>
            <a:xfrm>
              <a:off x="8622450" y="2263681"/>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Oval 20"/>
            <p:cNvSpPr/>
            <p:nvPr/>
          </p:nvSpPr>
          <p:spPr>
            <a:xfrm>
              <a:off x="8056700" y="2769980"/>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Oval 21"/>
            <p:cNvSpPr/>
            <p:nvPr/>
          </p:nvSpPr>
          <p:spPr>
            <a:xfrm>
              <a:off x="7784691" y="3553105"/>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Oval 22"/>
            <p:cNvSpPr/>
            <p:nvPr/>
          </p:nvSpPr>
          <p:spPr>
            <a:xfrm>
              <a:off x="7635038" y="3618240"/>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Oval 23"/>
            <p:cNvSpPr/>
            <p:nvPr/>
          </p:nvSpPr>
          <p:spPr>
            <a:xfrm>
              <a:off x="8108949" y="3366908"/>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Oval 24"/>
            <p:cNvSpPr/>
            <p:nvPr/>
          </p:nvSpPr>
          <p:spPr>
            <a:xfrm>
              <a:off x="8449508" y="3221221"/>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Oval 25"/>
            <p:cNvSpPr/>
            <p:nvPr/>
          </p:nvSpPr>
          <p:spPr>
            <a:xfrm>
              <a:off x="7833828" y="4080838"/>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7" name="Oval 26"/>
            <p:cNvSpPr/>
            <p:nvPr/>
          </p:nvSpPr>
          <p:spPr>
            <a:xfrm>
              <a:off x="6137132" y="4231273"/>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Oval 27"/>
            <p:cNvSpPr/>
            <p:nvPr/>
          </p:nvSpPr>
          <p:spPr>
            <a:xfrm>
              <a:off x="7509809" y="4346737"/>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Oval 28"/>
            <p:cNvSpPr/>
            <p:nvPr/>
          </p:nvSpPr>
          <p:spPr>
            <a:xfrm>
              <a:off x="7187372" y="4015494"/>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0" name="Oval 29"/>
            <p:cNvSpPr/>
            <p:nvPr/>
          </p:nvSpPr>
          <p:spPr>
            <a:xfrm>
              <a:off x="7308065" y="4132052"/>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Oval 30"/>
            <p:cNvSpPr/>
            <p:nvPr/>
          </p:nvSpPr>
          <p:spPr>
            <a:xfrm>
              <a:off x="5962192" y="4192475"/>
              <a:ext cx="104498" cy="102845"/>
            </a:xfrm>
            <a:prstGeom prst="ellips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3" name="Oval 32"/>
            <p:cNvSpPr/>
            <p:nvPr/>
          </p:nvSpPr>
          <p:spPr>
            <a:xfrm>
              <a:off x="7412563" y="3418330"/>
              <a:ext cx="201744" cy="186197"/>
            </a:xfrm>
            <a:prstGeom prst="ellips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1026" name="Picture 2" descr="http://www.academictransfer.com/media/userimages/management/wageningen-ur-gebouwen-radix-forum-en-atlas.jpe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5568224"/>
            <a:ext cx="6019799" cy="130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93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s2bV.2xf6kueZjsVrku6z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iQ7WutmfyUOvFGFcITbIW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d2nwsjUFM0uQCEMvgmdZV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_qoE5XmbLE2kYZR_o4qsD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9CVn5ytkfkSd.Ar8V_krF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W90tKTjjz0.ZshV6Sgkou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gEWSrjPbGEu12Ss.AUHnw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2bom6eD2CUO.hQN2HUrce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rPNS8zNCe0qeOpqIn1izE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CxAyS8UNU212cjt27Hqd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DkVuX6up0kGkr0P.kdX1h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rJb1r5NK8E2RzW90kqCsA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9G8ChVyYakC60DFCe2ssY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DWmSwF9uYU2X.4Xr7Cu.V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9UdeGYbs.EuGb0WI6XVPw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m3TVOsCi2k2Bxb7kySa8E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8SQKg9yWfkmUSSKhlmnqi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i0wCBz6iNUmVE1rVwUe3y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o7yD8Uo1x0GrfNsjMxzpK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i0wCBz6iNUmVE1rVwUe3y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wzmyjj9dGEC7Ync6SHofd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6M0DRot7yUW_3MyKm7t.V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rzATz3WTEW6E_iOtaF2n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WngK69DQR0e.TaB9LUh8c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47JMaUI.6EewOSKs5p.To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8oK1CZn01EusQ82NVklpC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Ndvm5Vs0EGjsNoNaIy7e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Xpr7tM1dak.Z0CvpeAnTM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GMwZprqx70SXARpYRwh42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ewyf9zpMd0mFpTDkjS5wD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IB45xaPsxE.t7kISiT40P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X2PNenKgE.bTYtGFeWX9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cQtRTUbruk6vkIORU4Shx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7i6u0xCgw0Wqo10iyHTb5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536PrPNszEOyzXeoZPAyH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ROe0FgGelE21ItyVW7_V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rx3s.xciEa5.KDKeSzQ1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tnvsJ8Sj0SV17xT_u7Lq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d1gNF8KY9EKqefqkmHySn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AHUx7howU0ma7rsIvfSj9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nUXmK.NSTkS_4zfj5f1hd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lfYjv1UD90unS25TQaSoE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X.XUJyzq1keVqp02Xvu92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8S4Ye_SZkm7i4x_uZx_D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gdG.AE4vI0u2PG4zyTEO1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cOZQOuX8XEWGEMBV5qP0E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LyWNsqlOkyP5NcjDRcsX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gOKR_W1MsU6poLSj_ody8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m09y.ECQiUWNRO5P8rzxO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FJZ5PxrsV0.iS4DTkzk.X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Nuk3pQ2mgEuAna9FUb0q9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6f6QpomsKEW.uiiRPI6sN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XAYRm5KSmUS2K4E7Sgog8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08s7GLoyVE6XS__xZnvou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GaM6vWygTkytFKq0echt6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hLDOmzcaUmb4mDYss0qB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xnJP6orT3k2mdOxTESvI3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4YfWnrCA.UOA4WPHAYkFE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dZipmILGdkOHmo3_JNELq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5JePftcXskSgCSbZoY40G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rWW6aPKoE.2NTwQV6ajl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75ZjzGmWka5D9hPYmKBt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tLVOOrUmTkuzC38zy4AEl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wNtKiFdL0.sgY0tjwqmn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zADBpue2GEWWpvaTHJi9G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TS4sxVD7UqvYAPo06YRF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I9sXm6vVk0WC1jTgiPnqD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sC4kizY8L0Gh46psK.N_9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y3n7NOzgUqTAh6c2mCf8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lEiu7JxKrkCZAjiOY71DQ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Uticsin5T0uWdZsDytgk8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FRYRWpqBDUaZNf4wKoFZK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Lzf2OO6xTkucbpl27Nszp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Seh7y.FsSkSO7Mqm2yVyp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QiqUSotLtUKqLK.mlOtgC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UhIEekwCO0SOV4fCVDeb5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RbjBYgl7I0m47DHUEUipZ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dbps_wmP5kubipCZjrR0T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fdIbB9eHn0G1bL0s3e11z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qfIGnZ_kuUqwwDf0mj.lI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TAV41rUM50Oux4dJwKL.B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REZl5088vECCo26UPojpw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TqqQcPFW.E2x30U3zkkjE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egrBT5TiY0y1KqKQIO_Sc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fUV7nFlC8ECGBir79SyPP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_fyRU14X7kejMb4MHxJOY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kseyvwqBe0WO3PHj1vMjv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mE6luMLf9EmeadGXXxV7M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VEYywNo3mku9mHPkjdpto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_opnB2wnxUWY1oPmWjN.i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VyizvGO5zkSqQ7tJHGeuK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CsMtWKAC8E6jRxpkNJJLv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YTdkEv0QKkuB2E7zxe302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Hzs.gJ_75UGshJasDL9WL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KYvNutxfkqRx77J0i4Lc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nysAFoEkfUadjAWA3hgx9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dJW3A__aqU2UUaMpbBywG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Kqo5DhtUr0uEQlE8dwqeQ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uLCAeRSGqEOs75LyG4xrV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MF1M9nO9GUySnHLZed1Ir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UY.84WXVxEG5GSg5lTCT.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WDy8zOjlokqfUkSi.0BhL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DpbjNH3meEGuUlt127az_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C0jNHLrO5UapWEkpxSokT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jv4BlhMk30.aTdyUBAEqr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Nh.I9jCF1EyZBTQFpuJbMA"/>
</p:tagLst>
</file>

<file path=ppt/theme/theme1.xml><?xml version="1.0" encoding="utf-8"?>
<a:theme xmlns:a="http://schemas.openxmlformats.org/drawingml/2006/main" name="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bg2"/>
          </a:solidFill>
        </a:ln>
        <a:effectLst/>
      </a:spPr>
      <a:bodyPr tIns="90000" bIns="90000" rtlCol="0" anchor="ctr" anchorCtr="0"/>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defPPr>
      </a:lstStyle>
    </a:txDef>
  </a:objectDefaults>
  <a:extraClrSchemeLst/>
</a:theme>
</file>

<file path=ppt/theme/theme3.xml><?xml version="1.0" encoding="utf-8"?>
<a:theme xmlns:a="http://schemas.openxmlformats.org/drawingml/2006/main" name="1_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bg2"/>
          </a:solidFill>
        </a:ln>
        <a:effectLst/>
      </a:spPr>
      <a:bodyPr tIns="90000" bIns="90000" rtlCol="0" anchor="ctr" anchorCtr="0"/>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defPPr>
      </a:lstStyle>
    </a:txDef>
  </a:objectDefaults>
  <a:extraClrSchemeLst/>
</a:theme>
</file>

<file path=ppt/theme/theme4.xml><?xml version="1.0" encoding="utf-8"?>
<a:theme xmlns:a="http://schemas.openxmlformats.org/drawingml/2006/main" name="2_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bg2"/>
          </a:solidFill>
        </a:ln>
        <a:effectLst/>
      </a:spPr>
      <a:bodyPr tIns="90000" bIns="90000" rtlCol="0" anchor="ctr" anchorCtr="0"/>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defPPr>
      </a:lstStyle>
    </a:txDef>
  </a:objectDefaults>
  <a:extraClrSchemeLst/>
</a:theme>
</file>

<file path=ppt/theme/theme5.xml><?xml version="1.0" encoding="utf-8"?>
<a:theme xmlns:a="http://schemas.openxmlformats.org/drawingml/2006/main" name="3_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bg2"/>
          </a:solidFill>
        </a:ln>
        <a:effectLst/>
      </a:spPr>
      <a:bodyPr tIns="90000" bIns="90000" rtlCol="0" anchor="ctr" anchorCtr="0"/>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defPPr>
      </a:lstStyle>
    </a:txDef>
  </a:objectDefaults>
  <a:extraClrSchemeLst/>
</a:theme>
</file>

<file path=ppt/theme/theme6.xml><?xml version="1.0" encoding="utf-8"?>
<a:theme xmlns:a="http://schemas.openxmlformats.org/drawingml/2006/main" name="4_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bg2"/>
          </a:solidFill>
        </a:ln>
        <a:effectLst/>
      </a:spPr>
      <a:bodyPr tIns="90000" bIns="90000" rtlCol="0" anchor="ctr" anchorCtr="0"/>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defPPr>
      </a:lstStyle>
    </a:txDef>
  </a:objectDefaults>
  <a:extraClrSchemeLst/>
</a:theme>
</file>

<file path=ppt/theme/theme7.xml><?xml version="1.0" encoding="utf-8"?>
<a:theme xmlns:a="http://schemas.openxmlformats.org/drawingml/2006/main" name="5_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bg2"/>
          </a:solidFill>
        </a:ln>
        <a:effectLst/>
      </a:spPr>
      <a:bodyPr tIns="90000" bIns="90000" rtlCol="0" anchor="ctr" anchorCtr="0"/>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defPPr>
      </a:lstStyle>
    </a:txDef>
  </a:objectDefaults>
  <a:extraClrSchemeLst/>
</a:theme>
</file>

<file path=ppt/theme/theme8.xml><?xml version="1.0" encoding="utf-8"?>
<a:theme xmlns:a="http://schemas.openxmlformats.org/drawingml/2006/main" name="6_blank">
  <a:themeElements>
    <a:clrScheme name="3_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fontScheme name="3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29938</TotalTime>
  <Words>1242</Words>
  <Application>Microsoft Office PowerPoint</Application>
  <PresentationFormat>On-screen Show (4:3)</PresentationFormat>
  <Paragraphs>338</Paragraphs>
  <Slides>33</Slides>
  <Notes>20</Notes>
  <HiddenSlides>0</HiddenSlides>
  <MMClips>1</MMClips>
  <ScaleCrop>false</ScaleCrop>
  <HeadingPairs>
    <vt:vector size="6" baseType="variant">
      <vt:variant>
        <vt:lpstr>Theme</vt:lpstr>
      </vt:variant>
      <vt:variant>
        <vt:i4>8</vt:i4>
      </vt:variant>
      <vt:variant>
        <vt:lpstr>Embedded OLE Servers</vt:lpstr>
      </vt:variant>
      <vt:variant>
        <vt:i4>3</vt:i4>
      </vt:variant>
      <vt:variant>
        <vt:lpstr>Slide Titles</vt:lpstr>
      </vt:variant>
      <vt:variant>
        <vt:i4>33</vt:i4>
      </vt:variant>
    </vt:vector>
  </HeadingPairs>
  <TitlesOfParts>
    <vt:vector size="44" baseType="lpstr">
      <vt:lpstr>Wageningen UR</vt:lpstr>
      <vt:lpstr>blank</vt:lpstr>
      <vt:lpstr>1_blank</vt:lpstr>
      <vt:lpstr>2_blank</vt:lpstr>
      <vt:lpstr>3_blank</vt:lpstr>
      <vt:lpstr>4_blank</vt:lpstr>
      <vt:lpstr>5_blank</vt:lpstr>
      <vt:lpstr>6_blank</vt:lpstr>
      <vt:lpstr>think-cell Slide</vt:lpstr>
      <vt:lpstr>Chart</vt:lpstr>
      <vt:lpstr>Acrobat Document</vt:lpstr>
      <vt:lpstr>Success of the Agri-Food sector through  Public Private Partnerships</vt:lpstr>
      <vt:lpstr>Global challenges</vt:lpstr>
      <vt:lpstr>Two times...</vt:lpstr>
      <vt:lpstr>Nutrition security</vt:lpstr>
      <vt:lpstr>Nutrition security in 2050: more food</vt:lpstr>
      <vt:lpstr>Nutrition security in 2050: Utilization</vt:lpstr>
      <vt:lpstr>The Netherlands</vt:lpstr>
      <vt:lpstr>Wageningen UR domain</vt:lpstr>
      <vt:lpstr>Wageningen UR (University &amp; Research centre)</vt:lpstr>
      <vt:lpstr>International orientation</vt:lpstr>
      <vt:lpstr>The Wageningen Approach</vt:lpstr>
      <vt:lpstr>Embedded in Food Valley </vt:lpstr>
      <vt:lpstr>The Golden Triangle</vt:lpstr>
      <vt:lpstr>International collaboration</vt:lpstr>
      <vt:lpstr>Top sector</vt:lpstr>
      <vt:lpstr>Position of Top sector Agri &amp; Food: </vt:lpstr>
      <vt:lpstr>Three opportunities</vt:lpstr>
      <vt:lpstr>PowerPoint Presentation</vt:lpstr>
      <vt:lpstr>PowerPoint Presentation</vt:lpstr>
      <vt:lpstr>PowerPoint Presentation</vt:lpstr>
      <vt:lpstr>Greater added value:  innovation focussed on health, sustainability, taste and convenience</vt:lpstr>
      <vt:lpstr>Health and lifestyle</vt:lpstr>
      <vt:lpstr>PowerPoint Presentation</vt:lpstr>
      <vt:lpstr>PowerPoint Presentation</vt:lpstr>
      <vt:lpstr>PowerPoint Presentation</vt:lpstr>
      <vt:lpstr>PowerPoint Presentation</vt:lpstr>
      <vt:lpstr>Other examples of PPPs: </vt:lpstr>
      <vt:lpstr>Examples of PPP results:  Food processing  R&amp;D</vt:lpstr>
      <vt:lpstr>Chain Management PPP:  Extending fresh borders</vt:lpstr>
      <vt:lpstr>Food waste: solutions? Need for PPPs</vt:lpstr>
      <vt:lpstr>Golden Triangle in China</vt:lpstr>
      <vt:lpstr>Unique solution: Food security through an integrated approach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Paul Geurts</cp:lastModifiedBy>
  <cp:revision>323</cp:revision>
  <dcterms:created xsi:type="dcterms:W3CDTF">2011-09-29T08:30:03Z</dcterms:created>
  <dcterms:modified xsi:type="dcterms:W3CDTF">2014-09-20T05:24:38Z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WHNL.pptx</vt:lpwstr>
  </property>
</Properties>
</file>