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7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8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9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40" r:id="rId1"/>
    <p:sldMasterId id="2147483862" r:id="rId2"/>
    <p:sldMasterId id="2147483877" r:id="rId3"/>
    <p:sldMasterId id="2147483889" r:id="rId4"/>
    <p:sldMasterId id="2147483916" r:id="rId5"/>
    <p:sldMasterId id="2147483930" r:id="rId6"/>
    <p:sldMasterId id="2147483968" r:id="rId7"/>
    <p:sldMasterId id="2147484003" r:id="rId8"/>
    <p:sldMasterId id="2147484018" r:id="rId9"/>
    <p:sldMasterId id="2147484024" r:id="rId10"/>
  </p:sldMasterIdLst>
  <p:notesMasterIdLst>
    <p:notesMasterId r:id="rId32"/>
  </p:notesMasterIdLst>
  <p:handoutMasterIdLst>
    <p:handoutMasterId r:id="rId33"/>
  </p:handoutMasterIdLst>
  <p:sldIdLst>
    <p:sldId id="486" r:id="rId11"/>
    <p:sldId id="649" r:id="rId12"/>
    <p:sldId id="650" r:id="rId13"/>
    <p:sldId id="637" r:id="rId14"/>
    <p:sldId id="693" r:id="rId15"/>
    <p:sldId id="691" r:id="rId16"/>
    <p:sldId id="694" r:id="rId17"/>
    <p:sldId id="695" r:id="rId18"/>
    <p:sldId id="696" r:id="rId19"/>
    <p:sldId id="697" r:id="rId20"/>
    <p:sldId id="698" r:id="rId21"/>
    <p:sldId id="699" r:id="rId22"/>
    <p:sldId id="700" r:id="rId23"/>
    <p:sldId id="483" r:id="rId24"/>
    <p:sldId id="679" r:id="rId25"/>
    <p:sldId id="680" r:id="rId26"/>
    <p:sldId id="687" r:id="rId27"/>
    <p:sldId id="688" r:id="rId28"/>
    <p:sldId id="690" r:id="rId29"/>
    <p:sldId id="610" r:id="rId30"/>
    <p:sldId id="519" r:id="rId31"/>
  </p:sldIdLst>
  <p:sldSz cx="9144000" cy="6858000" type="screen4x3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23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23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23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23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23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23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23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23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23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B81A"/>
    <a:srgbClr val="FF9999"/>
    <a:srgbClr val="FFCC66"/>
    <a:srgbClr val="CCCCFF"/>
    <a:srgbClr val="CC0000"/>
    <a:srgbClr val="00FFFF"/>
    <a:srgbClr val="AC9452"/>
    <a:srgbClr val="00FF00"/>
    <a:srgbClr val="3399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Style moyen 3 - Accentuation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Style léger 2 - Accentuation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4671" autoAdjust="0"/>
  </p:normalViewPr>
  <p:slideViewPr>
    <p:cSldViewPr snapToGrid="0" snapToObjects="1">
      <p:cViewPr>
        <p:scale>
          <a:sx n="80" d="100"/>
          <a:sy n="80" d="100"/>
        </p:scale>
        <p:origin x="-1122" y="-240"/>
      </p:cViewPr>
      <p:guideLst>
        <p:guide orient="horz" pos="731"/>
        <p:guide pos="520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310"/>
    </p:cViewPr>
  </p:sorterViewPr>
  <p:notesViewPr>
    <p:cSldViewPr snapToGrid="0" snapToObjects="1">
      <p:cViewPr varScale="1">
        <p:scale>
          <a:sx n="54" d="100"/>
          <a:sy n="54" d="100"/>
        </p:scale>
        <p:origin x="-284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01E798-ADBD-473E-9232-F23C4B42A186}" type="doc">
      <dgm:prSet loTypeId="urn:microsoft.com/office/officeart/2005/8/layout/vList3#1" loCatId="list" qsTypeId="urn:microsoft.com/office/officeart/2005/8/quickstyle/3d2" qsCatId="3D" csTypeId="urn:microsoft.com/office/officeart/2005/8/colors/colorful3" csCatId="colorful" phldr="1"/>
      <dgm:spPr/>
    </dgm:pt>
    <dgm:pt modelId="{16447158-0E26-4312-9349-F816E5DE37FF}">
      <dgm:prSet phldrT="[Texte]" custT="1"/>
      <dgm:spPr>
        <a:solidFill>
          <a:srgbClr val="92D050"/>
        </a:solidFill>
      </dgm:spPr>
      <dgm:t>
        <a:bodyPr/>
        <a:lstStyle/>
        <a:p>
          <a:r>
            <a:rPr lang="fr-FR" sz="2600" dirty="0" smtClean="0"/>
            <a:t>1400 </a:t>
          </a:r>
          <a:r>
            <a:rPr lang="fr-FR" sz="2600" dirty="0" smtClean="0"/>
            <a:t>salariés</a:t>
          </a:r>
        </a:p>
      </dgm:t>
    </dgm:pt>
    <dgm:pt modelId="{7A8C9B62-6120-4BE9-B2BA-874BCA12371A}" type="parTrans" cxnId="{DD32278C-5335-4FCF-9545-32B93D69EE74}">
      <dgm:prSet/>
      <dgm:spPr/>
      <dgm:t>
        <a:bodyPr/>
        <a:lstStyle/>
        <a:p>
          <a:endParaRPr lang="fr-FR"/>
        </a:p>
      </dgm:t>
    </dgm:pt>
    <dgm:pt modelId="{34E15EA1-1483-4185-AF88-57714327F2F7}" type="sibTrans" cxnId="{DD32278C-5335-4FCF-9545-32B93D69EE74}">
      <dgm:prSet/>
      <dgm:spPr/>
      <dgm:t>
        <a:bodyPr/>
        <a:lstStyle/>
        <a:p>
          <a:endParaRPr lang="fr-FR"/>
        </a:p>
      </dgm:t>
    </dgm:pt>
    <dgm:pt modelId="{F64C09AC-878F-431D-B114-50B9CF61CDD6}">
      <dgm:prSet phldrT="[Texte]" custT="1"/>
      <dgm:spPr>
        <a:solidFill>
          <a:srgbClr val="B4C5DE"/>
        </a:solidFill>
      </dgm:spPr>
      <dgm:t>
        <a:bodyPr/>
        <a:lstStyle/>
        <a:p>
          <a:r>
            <a:rPr lang="fr-FR" sz="2600" dirty="0" smtClean="0"/>
            <a:t>122 M€ de CA Services</a:t>
          </a:r>
          <a:r>
            <a:rPr lang="fr-FR" sz="2600" dirty="0" smtClean="0">
              <a:latin typeface="Arial" charset="0"/>
            </a:rPr>
            <a:t>                                   </a:t>
          </a:r>
          <a:endParaRPr lang="fr-FR" sz="2600" dirty="0"/>
        </a:p>
      </dgm:t>
    </dgm:pt>
    <dgm:pt modelId="{5D9618B3-8CF0-47EE-A839-D6A37DC4483F}" type="parTrans" cxnId="{9DF43259-AF5E-4034-A610-34886907924A}">
      <dgm:prSet/>
      <dgm:spPr/>
      <dgm:t>
        <a:bodyPr/>
        <a:lstStyle/>
        <a:p>
          <a:endParaRPr lang="fr-FR"/>
        </a:p>
      </dgm:t>
    </dgm:pt>
    <dgm:pt modelId="{541FB48E-0EF9-40D0-8324-777DD9E2A8FC}" type="sibTrans" cxnId="{9DF43259-AF5E-4034-A610-34886907924A}">
      <dgm:prSet/>
      <dgm:spPr/>
      <dgm:t>
        <a:bodyPr/>
        <a:lstStyle/>
        <a:p>
          <a:endParaRPr lang="fr-FR"/>
        </a:p>
      </dgm:t>
    </dgm:pt>
    <dgm:pt modelId="{8B7F90D2-078B-4678-8607-4B2C77C57296}">
      <dgm:prSet phldrT="[Texte]" custT="1"/>
      <dgm:spPr>
        <a:solidFill>
          <a:srgbClr val="92D050"/>
        </a:solidFill>
      </dgm:spPr>
      <dgm:t>
        <a:bodyPr/>
        <a:lstStyle/>
        <a:p>
          <a:r>
            <a:rPr lang="fr-FR" sz="2600" dirty="0" smtClean="0"/>
            <a:t>110 000 clients logiciels</a:t>
          </a:r>
          <a:r>
            <a:rPr lang="fr-FR" sz="2600" dirty="0" smtClean="0">
              <a:latin typeface="Arial" charset="0"/>
            </a:rPr>
            <a:t>                         </a:t>
          </a:r>
          <a:endParaRPr lang="fr-FR" sz="2600" dirty="0"/>
        </a:p>
      </dgm:t>
    </dgm:pt>
    <dgm:pt modelId="{C625DE03-9E94-4E56-962C-3D655EC0A3BA}" type="parTrans" cxnId="{E987B9F4-976A-4EE2-AFDA-820E9A701EBB}">
      <dgm:prSet/>
      <dgm:spPr/>
      <dgm:t>
        <a:bodyPr/>
        <a:lstStyle/>
        <a:p>
          <a:endParaRPr lang="fr-FR"/>
        </a:p>
      </dgm:t>
    </dgm:pt>
    <dgm:pt modelId="{6A8F5B0F-7F2E-4A1E-A28B-6D50EE540023}" type="sibTrans" cxnId="{E987B9F4-976A-4EE2-AFDA-820E9A701EBB}">
      <dgm:prSet/>
      <dgm:spPr/>
      <dgm:t>
        <a:bodyPr/>
        <a:lstStyle/>
        <a:p>
          <a:endParaRPr lang="fr-FR"/>
        </a:p>
      </dgm:t>
    </dgm:pt>
    <dgm:pt modelId="{B89979F4-DF10-46C4-9C46-E29527DAE8B0}">
      <dgm:prSet phldrT="[Texte]" custT="1"/>
      <dgm:spPr>
        <a:solidFill>
          <a:srgbClr val="92D050"/>
        </a:solidFill>
      </dgm:spPr>
      <dgm:t>
        <a:bodyPr/>
        <a:lstStyle/>
        <a:p>
          <a:r>
            <a:rPr lang="fr-FR" sz="2600" dirty="0" smtClean="0"/>
            <a:t>8 filiales en Europe + Canada</a:t>
          </a:r>
          <a:endParaRPr lang="fr-FR" sz="2600" dirty="0"/>
        </a:p>
      </dgm:t>
    </dgm:pt>
    <dgm:pt modelId="{6955E042-8828-4783-9D66-45735C0A5C74}" type="parTrans" cxnId="{318A1B64-67F7-456E-B28A-C80CF5C7DC64}">
      <dgm:prSet/>
      <dgm:spPr/>
      <dgm:t>
        <a:bodyPr/>
        <a:lstStyle/>
        <a:p>
          <a:endParaRPr lang="fr-FR"/>
        </a:p>
      </dgm:t>
    </dgm:pt>
    <dgm:pt modelId="{A1540C29-007F-42CD-BC85-E667DE91BE6D}" type="sibTrans" cxnId="{318A1B64-67F7-456E-B28A-C80CF5C7DC64}">
      <dgm:prSet/>
      <dgm:spPr/>
      <dgm:t>
        <a:bodyPr/>
        <a:lstStyle/>
        <a:p>
          <a:endParaRPr lang="fr-FR"/>
        </a:p>
      </dgm:t>
    </dgm:pt>
    <dgm:pt modelId="{85696B95-9BDF-433C-A265-D4CC2F411319}">
      <dgm:prSet custT="1"/>
      <dgm:spPr>
        <a:solidFill>
          <a:srgbClr val="B4C5DE"/>
        </a:solidFill>
      </dgm:spPr>
      <dgm:t>
        <a:bodyPr/>
        <a:lstStyle/>
        <a:p>
          <a:r>
            <a:rPr lang="fr-FR" sz="2600" dirty="0" smtClean="0"/>
            <a:t>200 000  abonnés et lecteurs  media</a:t>
          </a:r>
          <a:endParaRPr lang="fr-FR" sz="2600" dirty="0"/>
        </a:p>
      </dgm:t>
    </dgm:pt>
    <dgm:pt modelId="{B5E3A7AF-52FD-49F7-B70C-F731C6E18DA2}" type="parTrans" cxnId="{84AE71CC-3246-4660-B7F3-F231AEAA0186}">
      <dgm:prSet/>
      <dgm:spPr/>
      <dgm:t>
        <a:bodyPr/>
        <a:lstStyle/>
        <a:p>
          <a:endParaRPr lang="fr-FR"/>
        </a:p>
      </dgm:t>
    </dgm:pt>
    <dgm:pt modelId="{0B67B310-F313-4908-9747-6E16F47A1BE1}" type="sibTrans" cxnId="{84AE71CC-3246-4660-B7F3-F231AEAA0186}">
      <dgm:prSet/>
      <dgm:spPr/>
      <dgm:t>
        <a:bodyPr/>
        <a:lstStyle/>
        <a:p>
          <a:endParaRPr lang="fr-FR"/>
        </a:p>
      </dgm:t>
    </dgm:pt>
    <dgm:pt modelId="{1D9898BF-7F49-44DE-B03A-9CED0AD422B6}" type="pres">
      <dgm:prSet presAssocID="{3E01E798-ADBD-473E-9232-F23C4B42A186}" presName="linearFlow" presStyleCnt="0">
        <dgm:presLayoutVars>
          <dgm:dir/>
          <dgm:resizeHandles val="exact"/>
        </dgm:presLayoutVars>
      </dgm:prSet>
      <dgm:spPr/>
    </dgm:pt>
    <dgm:pt modelId="{72360425-4707-4C26-8695-B2563DF66043}" type="pres">
      <dgm:prSet presAssocID="{16447158-0E26-4312-9349-F816E5DE37FF}" presName="composite" presStyleCnt="0"/>
      <dgm:spPr/>
    </dgm:pt>
    <dgm:pt modelId="{5DAE8E02-054C-4481-AC50-F4B132977128}" type="pres">
      <dgm:prSet presAssocID="{16447158-0E26-4312-9349-F816E5DE37FF}" presName="imgShp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90A761E0-1706-41A4-B63F-ED6B4B2CA565}" type="pres">
      <dgm:prSet presAssocID="{16447158-0E26-4312-9349-F816E5DE37FF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54D3B3C-AF36-4E67-9730-CF953DBC5CC3}" type="pres">
      <dgm:prSet presAssocID="{34E15EA1-1483-4185-AF88-57714327F2F7}" presName="spacing" presStyleCnt="0"/>
      <dgm:spPr/>
    </dgm:pt>
    <dgm:pt modelId="{BDCF47E9-07A2-4532-84C8-B241FEF2637D}" type="pres">
      <dgm:prSet presAssocID="{F64C09AC-878F-431D-B114-50B9CF61CDD6}" presName="composite" presStyleCnt="0"/>
      <dgm:spPr/>
    </dgm:pt>
    <dgm:pt modelId="{F5E345D5-1122-4098-999F-FE756880AF4F}" type="pres">
      <dgm:prSet presAssocID="{F64C09AC-878F-431D-B114-50B9CF61CDD6}" presName="imgShp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10C5F0A-0796-4A8B-8B4A-7BC86EE1C57F}" type="pres">
      <dgm:prSet presAssocID="{F64C09AC-878F-431D-B114-50B9CF61CDD6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9ADA462-1015-4808-93B6-E9FEC8642014}" type="pres">
      <dgm:prSet presAssocID="{541FB48E-0EF9-40D0-8324-777DD9E2A8FC}" presName="spacing" presStyleCnt="0"/>
      <dgm:spPr/>
    </dgm:pt>
    <dgm:pt modelId="{05CFC63C-9FB6-4CA8-8AEF-43262CACD9C2}" type="pres">
      <dgm:prSet presAssocID="{8B7F90D2-078B-4678-8607-4B2C77C57296}" presName="composite" presStyleCnt="0"/>
      <dgm:spPr/>
    </dgm:pt>
    <dgm:pt modelId="{F739BACD-2443-4B92-9557-9D52F2BFE431}" type="pres">
      <dgm:prSet presAssocID="{8B7F90D2-078B-4678-8607-4B2C77C57296}" presName="imgShp" presStyleLbl="fgImgPlace1" presStyleIdx="2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ED3A28C-65F6-469F-B46E-9B30A72F85D9}" type="pres">
      <dgm:prSet presAssocID="{8B7F90D2-078B-4678-8607-4B2C77C57296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6BA9106-39D4-4506-A186-98B4D2B68422}" type="pres">
      <dgm:prSet presAssocID="{6A8F5B0F-7F2E-4A1E-A28B-6D50EE540023}" presName="spacing" presStyleCnt="0"/>
      <dgm:spPr/>
    </dgm:pt>
    <dgm:pt modelId="{67CF4899-D2BE-4018-9CD2-9953EC4F8457}" type="pres">
      <dgm:prSet presAssocID="{85696B95-9BDF-433C-A265-D4CC2F411319}" presName="composite" presStyleCnt="0"/>
      <dgm:spPr/>
    </dgm:pt>
    <dgm:pt modelId="{CD5AA436-AC2C-458E-9E01-A1575A84BD71}" type="pres">
      <dgm:prSet presAssocID="{85696B95-9BDF-433C-A265-D4CC2F411319}" presName="imgShp" presStyleLbl="fgImgPlace1" presStyleIdx="3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6F86DC06-46E1-4740-A535-040145292B1A}" type="pres">
      <dgm:prSet presAssocID="{85696B95-9BDF-433C-A265-D4CC2F411319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5B70026-F437-43BF-AACC-D670BDBE698B}" type="pres">
      <dgm:prSet presAssocID="{0B67B310-F313-4908-9747-6E16F47A1BE1}" presName="spacing" presStyleCnt="0"/>
      <dgm:spPr/>
    </dgm:pt>
    <dgm:pt modelId="{5B533845-004F-4805-8036-100090A593BD}" type="pres">
      <dgm:prSet presAssocID="{B89979F4-DF10-46C4-9C46-E29527DAE8B0}" presName="composite" presStyleCnt="0"/>
      <dgm:spPr/>
    </dgm:pt>
    <dgm:pt modelId="{71CA70AB-1BFC-4C6A-81CA-CAFD36353D06}" type="pres">
      <dgm:prSet presAssocID="{B89979F4-DF10-46C4-9C46-E29527DAE8B0}" presName="imgShp" presStyleLbl="fgImgPlace1" presStyleIdx="4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D5696499-1A85-44BE-AA31-745CC7F3F14A}" type="pres">
      <dgm:prSet presAssocID="{B89979F4-DF10-46C4-9C46-E29527DAE8B0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8EC5946-3896-4CB7-8738-2009FE305697}" type="presOf" srcId="{85696B95-9BDF-433C-A265-D4CC2F411319}" destId="{6F86DC06-46E1-4740-A535-040145292B1A}" srcOrd="0" destOrd="0" presId="urn:microsoft.com/office/officeart/2005/8/layout/vList3#1"/>
    <dgm:cxn modelId="{318A1B64-67F7-456E-B28A-C80CF5C7DC64}" srcId="{3E01E798-ADBD-473E-9232-F23C4B42A186}" destId="{B89979F4-DF10-46C4-9C46-E29527DAE8B0}" srcOrd="4" destOrd="0" parTransId="{6955E042-8828-4783-9D66-45735C0A5C74}" sibTransId="{A1540C29-007F-42CD-BC85-E667DE91BE6D}"/>
    <dgm:cxn modelId="{33C08DE1-25DB-47CA-ADDF-E08E54052279}" type="presOf" srcId="{3E01E798-ADBD-473E-9232-F23C4B42A186}" destId="{1D9898BF-7F49-44DE-B03A-9CED0AD422B6}" srcOrd="0" destOrd="0" presId="urn:microsoft.com/office/officeart/2005/8/layout/vList3#1"/>
    <dgm:cxn modelId="{0347505B-1615-446B-995C-026B25E25441}" type="presOf" srcId="{16447158-0E26-4312-9349-F816E5DE37FF}" destId="{90A761E0-1706-41A4-B63F-ED6B4B2CA565}" srcOrd="0" destOrd="0" presId="urn:microsoft.com/office/officeart/2005/8/layout/vList3#1"/>
    <dgm:cxn modelId="{56C56BEE-F9A1-48AC-BE6E-FCB12C5200B1}" type="presOf" srcId="{F64C09AC-878F-431D-B114-50B9CF61CDD6}" destId="{A10C5F0A-0796-4A8B-8B4A-7BC86EE1C57F}" srcOrd="0" destOrd="0" presId="urn:microsoft.com/office/officeart/2005/8/layout/vList3#1"/>
    <dgm:cxn modelId="{0831DDE0-12FA-47BE-B661-6DE2B6D2EFEB}" type="presOf" srcId="{8B7F90D2-078B-4678-8607-4B2C77C57296}" destId="{7ED3A28C-65F6-469F-B46E-9B30A72F85D9}" srcOrd="0" destOrd="0" presId="urn:microsoft.com/office/officeart/2005/8/layout/vList3#1"/>
    <dgm:cxn modelId="{9DF43259-AF5E-4034-A610-34886907924A}" srcId="{3E01E798-ADBD-473E-9232-F23C4B42A186}" destId="{F64C09AC-878F-431D-B114-50B9CF61CDD6}" srcOrd="1" destOrd="0" parTransId="{5D9618B3-8CF0-47EE-A839-D6A37DC4483F}" sibTransId="{541FB48E-0EF9-40D0-8324-777DD9E2A8FC}"/>
    <dgm:cxn modelId="{DD32278C-5335-4FCF-9545-32B93D69EE74}" srcId="{3E01E798-ADBD-473E-9232-F23C4B42A186}" destId="{16447158-0E26-4312-9349-F816E5DE37FF}" srcOrd="0" destOrd="0" parTransId="{7A8C9B62-6120-4BE9-B2BA-874BCA12371A}" sibTransId="{34E15EA1-1483-4185-AF88-57714327F2F7}"/>
    <dgm:cxn modelId="{E987B9F4-976A-4EE2-AFDA-820E9A701EBB}" srcId="{3E01E798-ADBD-473E-9232-F23C4B42A186}" destId="{8B7F90D2-078B-4678-8607-4B2C77C57296}" srcOrd="2" destOrd="0" parTransId="{C625DE03-9E94-4E56-962C-3D655EC0A3BA}" sibTransId="{6A8F5B0F-7F2E-4A1E-A28B-6D50EE540023}"/>
    <dgm:cxn modelId="{9FB99CBB-14FA-4688-A732-B8175A9F1524}" type="presOf" srcId="{B89979F4-DF10-46C4-9C46-E29527DAE8B0}" destId="{D5696499-1A85-44BE-AA31-745CC7F3F14A}" srcOrd="0" destOrd="0" presId="urn:microsoft.com/office/officeart/2005/8/layout/vList3#1"/>
    <dgm:cxn modelId="{84AE71CC-3246-4660-B7F3-F231AEAA0186}" srcId="{3E01E798-ADBD-473E-9232-F23C4B42A186}" destId="{85696B95-9BDF-433C-A265-D4CC2F411319}" srcOrd="3" destOrd="0" parTransId="{B5E3A7AF-52FD-49F7-B70C-F731C6E18DA2}" sibTransId="{0B67B310-F313-4908-9747-6E16F47A1BE1}"/>
    <dgm:cxn modelId="{0960CB36-01D0-4344-A8C1-2B376D0389B8}" type="presParOf" srcId="{1D9898BF-7F49-44DE-B03A-9CED0AD422B6}" destId="{72360425-4707-4C26-8695-B2563DF66043}" srcOrd="0" destOrd="0" presId="urn:microsoft.com/office/officeart/2005/8/layout/vList3#1"/>
    <dgm:cxn modelId="{0AFA6859-B36B-470C-9E74-764D7FEB8A29}" type="presParOf" srcId="{72360425-4707-4C26-8695-B2563DF66043}" destId="{5DAE8E02-054C-4481-AC50-F4B132977128}" srcOrd="0" destOrd="0" presId="urn:microsoft.com/office/officeart/2005/8/layout/vList3#1"/>
    <dgm:cxn modelId="{236F8958-E755-4B89-ACE2-D1CF391EE0C2}" type="presParOf" srcId="{72360425-4707-4C26-8695-B2563DF66043}" destId="{90A761E0-1706-41A4-B63F-ED6B4B2CA565}" srcOrd="1" destOrd="0" presId="urn:microsoft.com/office/officeart/2005/8/layout/vList3#1"/>
    <dgm:cxn modelId="{B2A4D758-716E-4CF9-A986-3C223E394DF5}" type="presParOf" srcId="{1D9898BF-7F49-44DE-B03A-9CED0AD422B6}" destId="{B54D3B3C-AF36-4E67-9730-CF953DBC5CC3}" srcOrd="1" destOrd="0" presId="urn:microsoft.com/office/officeart/2005/8/layout/vList3#1"/>
    <dgm:cxn modelId="{69C32E4B-C170-44BD-B1C7-6DF9F5E3B8AE}" type="presParOf" srcId="{1D9898BF-7F49-44DE-B03A-9CED0AD422B6}" destId="{BDCF47E9-07A2-4532-84C8-B241FEF2637D}" srcOrd="2" destOrd="0" presId="urn:microsoft.com/office/officeart/2005/8/layout/vList3#1"/>
    <dgm:cxn modelId="{E0F9C96C-461F-4F7A-8A46-DE79BB6E4D41}" type="presParOf" srcId="{BDCF47E9-07A2-4532-84C8-B241FEF2637D}" destId="{F5E345D5-1122-4098-999F-FE756880AF4F}" srcOrd="0" destOrd="0" presId="urn:microsoft.com/office/officeart/2005/8/layout/vList3#1"/>
    <dgm:cxn modelId="{EA4766A0-F1C9-43ED-8D57-A784100A4835}" type="presParOf" srcId="{BDCF47E9-07A2-4532-84C8-B241FEF2637D}" destId="{A10C5F0A-0796-4A8B-8B4A-7BC86EE1C57F}" srcOrd="1" destOrd="0" presId="urn:microsoft.com/office/officeart/2005/8/layout/vList3#1"/>
    <dgm:cxn modelId="{75204A22-8690-4A07-84F0-F22ACA6DFB5C}" type="presParOf" srcId="{1D9898BF-7F49-44DE-B03A-9CED0AD422B6}" destId="{09ADA462-1015-4808-93B6-E9FEC8642014}" srcOrd="3" destOrd="0" presId="urn:microsoft.com/office/officeart/2005/8/layout/vList3#1"/>
    <dgm:cxn modelId="{05A77E19-0227-4060-AC70-00752B622F8F}" type="presParOf" srcId="{1D9898BF-7F49-44DE-B03A-9CED0AD422B6}" destId="{05CFC63C-9FB6-4CA8-8AEF-43262CACD9C2}" srcOrd="4" destOrd="0" presId="urn:microsoft.com/office/officeart/2005/8/layout/vList3#1"/>
    <dgm:cxn modelId="{FF5B2AEA-E13D-4A7E-8A74-A9C4522B3653}" type="presParOf" srcId="{05CFC63C-9FB6-4CA8-8AEF-43262CACD9C2}" destId="{F739BACD-2443-4B92-9557-9D52F2BFE431}" srcOrd="0" destOrd="0" presId="urn:microsoft.com/office/officeart/2005/8/layout/vList3#1"/>
    <dgm:cxn modelId="{D1FFE202-FAB2-48FA-B787-B5BFDFA7BF09}" type="presParOf" srcId="{05CFC63C-9FB6-4CA8-8AEF-43262CACD9C2}" destId="{7ED3A28C-65F6-469F-B46E-9B30A72F85D9}" srcOrd="1" destOrd="0" presId="urn:microsoft.com/office/officeart/2005/8/layout/vList3#1"/>
    <dgm:cxn modelId="{1E49D0F6-3D11-4F1C-9D16-162E30D3A32D}" type="presParOf" srcId="{1D9898BF-7F49-44DE-B03A-9CED0AD422B6}" destId="{A6BA9106-39D4-4506-A186-98B4D2B68422}" srcOrd="5" destOrd="0" presId="urn:microsoft.com/office/officeart/2005/8/layout/vList3#1"/>
    <dgm:cxn modelId="{E620E0BB-4BDC-4785-ABD5-BAFFA4EA19C0}" type="presParOf" srcId="{1D9898BF-7F49-44DE-B03A-9CED0AD422B6}" destId="{67CF4899-D2BE-4018-9CD2-9953EC4F8457}" srcOrd="6" destOrd="0" presId="urn:microsoft.com/office/officeart/2005/8/layout/vList3#1"/>
    <dgm:cxn modelId="{4FAEE969-8C5A-4ECD-B933-86B66C2DA69D}" type="presParOf" srcId="{67CF4899-D2BE-4018-9CD2-9953EC4F8457}" destId="{CD5AA436-AC2C-458E-9E01-A1575A84BD71}" srcOrd="0" destOrd="0" presId="urn:microsoft.com/office/officeart/2005/8/layout/vList3#1"/>
    <dgm:cxn modelId="{3D5BF5C7-E392-4757-A63F-6C266D02E344}" type="presParOf" srcId="{67CF4899-D2BE-4018-9CD2-9953EC4F8457}" destId="{6F86DC06-46E1-4740-A535-040145292B1A}" srcOrd="1" destOrd="0" presId="urn:microsoft.com/office/officeart/2005/8/layout/vList3#1"/>
    <dgm:cxn modelId="{6A06BA91-9EC0-49C5-B3AB-8E5D1473D6D5}" type="presParOf" srcId="{1D9898BF-7F49-44DE-B03A-9CED0AD422B6}" destId="{65B70026-F437-43BF-AACC-D670BDBE698B}" srcOrd="7" destOrd="0" presId="urn:microsoft.com/office/officeart/2005/8/layout/vList3#1"/>
    <dgm:cxn modelId="{4B566CED-055F-4FA3-A731-0648552B500F}" type="presParOf" srcId="{1D9898BF-7F49-44DE-B03A-9CED0AD422B6}" destId="{5B533845-004F-4805-8036-100090A593BD}" srcOrd="8" destOrd="0" presId="urn:microsoft.com/office/officeart/2005/8/layout/vList3#1"/>
    <dgm:cxn modelId="{5B80421B-6F8C-40EC-A77F-B7535D0B5F5C}" type="presParOf" srcId="{5B533845-004F-4805-8036-100090A593BD}" destId="{71CA70AB-1BFC-4C6A-81CA-CAFD36353D06}" srcOrd="0" destOrd="0" presId="urn:microsoft.com/office/officeart/2005/8/layout/vList3#1"/>
    <dgm:cxn modelId="{539FA786-A8CA-4FE0-BA47-7B0870002278}" type="presParOf" srcId="{5B533845-004F-4805-8036-100090A593BD}" destId="{D5696499-1A85-44BE-AA31-745CC7F3F14A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A761E0-1706-41A4-B63F-ED6B4B2CA565}">
      <dsp:nvSpPr>
        <dsp:cNvPr id="0" name=""/>
        <dsp:cNvSpPr/>
      </dsp:nvSpPr>
      <dsp:spPr>
        <a:xfrm rot="10800000">
          <a:off x="1373320" y="917"/>
          <a:ext cx="4644876" cy="813480"/>
        </a:xfrm>
        <a:prstGeom prst="homePlate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8722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600" kern="1200" dirty="0" smtClean="0"/>
            <a:t>1400 </a:t>
          </a:r>
          <a:r>
            <a:rPr lang="fr-FR" sz="2600" kern="1200" dirty="0" smtClean="0"/>
            <a:t>salariés</a:t>
          </a:r>
        </a:p>
      </dsp:txBody>
      <dsp:txXfrm rot="10800000">
        <a:off x="1576690" y="917"/>
        <a:ext cx="4441506" cy="813480"/>
      </dsp:txXfrm>
    </dsp:sp>
    <dsp:sp modelId="{5DAE8E02-054C-4481-AC50-F4B132977128}">
      <dsp:nvSpPr>
        <dsp:cNvPr id="0" name=""/>
        <dsp:cNvSpPr/>
      </dsp:nvSpPr>
      <dsp:spPr>
        <a:xfrm>
          <a:off x="966579" y="917"/>
          <a:ext cx="813480" cy="81348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0C5F0A-0796-4A8B-8B4A-7BC86EE1C57F}">
      <dsp:nvSpPr>
        <dsp:cNvPr id="0" name=""/>
        <dsp:cNvSpPr/>
      </dsp:nvSpPr>
      <dsp:spPr>
        <a:xfrm rot="10800000">
          <a:off x="1373320" y="1057228"/>
          <a:ext cx="4644876" cy="813480"/>
        </a:xfrm>
        <a:prstGeom prst="homePlate">
          <a:avLst/>
        </a:prstGeom>
        <a:solidFill>
          <a:srgbClr val="B4C5D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8722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600" kern="1200" dirty="0" smtClean="0"/>
            <a:t>122 M€ de CA Services</a:t>
          </a:r>
          <a:r>
            <a:rPr lang="fr-FR" sz="2600" kern="1200" dirty="0" smtClean="0">
              <a:latin typeface="Arial" charset="0"/>
            </a:rPr>
            <a:t>                                   </a:t>
          </a:r>
          <a:endParaRPr lang="fr-FR" sz="2600" kern="1200" dirty="0"/>
        </a:p>
      </dsp:txBody>
      <dsp:txXfrm rot="10800000">
        <a:off x="1576690" y="1057228"/>
        <a:ext cx="4441506" cy="813480"/>
      </dsp:txXfrm>
    </dsp:sp>
    <dsp:sp modelId="{F5E345D5-1122-4098-999F-FE756880AF4F}">
      <dsp:nvSpPr>
        <dsp:cNvPr id="0" name=""/>
        <dsp:cNvSpPr/>
      </dsp:nvSpPr>
      <dsp:spPr>
        <a:xfrm>
          <a:off x="966579" y="1057228"/>
          <a:ext cx="813480" cy="81348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D3A28C-65F6-469F-B46E-9B30A72F85D9}">
      <dsp:nvSpPr>
        <dsp:cNvPr id="0" name=""/>
        <dsp:cNvSpPr/>
      </dsp:nvSpPr>
      <dsp:spPr>
        <a:xfrm rot="10800000">
          <a:off x="1373320" y="2113539"/>
          <a:ext cx="4644876" cy="813480"/>
        </a:xfrm>
        <a:prstGeom prst="homePlate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8722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600" kern="1200" dirty="0" smtClean="0"/>
            <a:t>110 000 clients logiciels</a:t>
          </a:r>
          <a:r>
            <a:rPr lang="fr-FR" sz="2600" kern="1200" dirty="0" smtClean="0">
              <a:latin typeface="Arial" charset="0"/>
            </a:rPr>
            <a:t>                         </a:t>
          </a:r>
          <a:endParaRPr lang="fr-FR" sz="2600" kern="1200" dirty="0"/>
        </a:p>
      </dsp:txBody>
      <dsp:txXfrm rot="10800000">
        <a:off x="1576690" y="2113539"/>
        <a:ext cx="4441506" cy="813480"/>
      </dsp:txXfrm>
    </dsp:sp>
    <dsp:sp modelId="{F739BACD-2443-4B92-9557-9D52F2BFE431}">
      <dsp:nvSpPr>
        <dsp:cNvPr id="0" name=""/>
        <dsp:cNvSpPr/>
      </dsp:nvSpPr>
      <dsp:spPr>
        <a:xfrm>
          <a:off x="966579" y="2113539"/>
          <a:ext cx="813480" cy="81348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86DC06-46E1-4740-A535-040145292B1A}">
      <dsp:nvSpPr>
        <dsp:cNvPr id="0" name=""/>
        <dsp:cNvSpPr/>
      </dsp:nvSpPr>
      <dsp:spPr>
        <a:xfrm rot="10800000">
          <a:off x="1373320" y="3169850"/>
          <a:ext cx="4644876" cy="813480"/>
        </a:xfrm>
        <a:prstGeom prst="homePlate">
          <a:avLst/>
        </a:prstGeom>
        <a:solidFill>
          <a:srgbClr val="B4C5D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8722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600" kern="1200" dirty="0" smtClean="0"/>
            <a:t>200 000  abonnés et lecteurs  media</a:t>
          </a:r>
          <a:endParaRPr lang="fr-FR" sz="2600" kern="1200" dirty="0"/>
        </a:p>
      </dsp:txBody>
      <dsp:txXfrm rot="10800000">
        <a:off x="1576690" y="3169850"/>
        <a:ext cx="4441506" cy="813480"/>
      </dsp:txXfrm>
    </dsp:sp>
    <dsp:sp modelId="{CD5AA436-AC2C-458E-9E01-A1575A84BD71}">
      <dsp:nvSpPr>
        <dsp:cNvPr id="0" name=""/>
        <dsp:cNvSpPr/>
      </dsp:nvSpPr>
      <dsp:spPr>
        <a:xfrm>
          <a:off x="966579" y="3169850"/>
          <a:ext cx="813480" cy="81348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696499-1A85-44BE-AA31-745CC7F3F14A}">
      <dsp:nvSpPr>
        <dsp:cNvPr id="0" name=""/>
        <dsp:cNvSpPr/>
      </dsp:nvSpPr>
      <dsp:spPr>
        <a:xfrm rot="10800000">
          <a:off x="1373320" y="4226161"/>
          <a:ext cx="4644876" cy="813480"/>
        </a:xfrm>
        <a:prstGeom prst="homePlate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8722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600" kern="1200" dirty="0" smtClean="0"/>
            <a:t>8 filiales en Europe + Canada</a:t>
          </a:r>
          <a:endParaRPr lang="fr-FR" sz="2600" kern="1200" dirty="0"/>
        </a:p>
      </dsp:txBody>
      <dsp:txXfrm rot="10800000">
        <a:off x="1576690" y="4226161"/>
        <a:ext cx="4441506" cy="813480"/>
      </dsp:txXfrm>
    </dsp:sp>
    <dsp:sp modelId="{71CA70AB-1BFC-4C6A-81CA-CAFD36353D06}">
      <dsp:nvSpPr>
        <dsp:cNvPr id="0" name=""/>
        <dsp:cNvSpPr/>
      </dsp:nvSpPr>
      <dsp:spPr>
        <a:xfrm>
          <a:off x="966579" y="4226161"/>
          <a:ext cx="813480" cy="813480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23" charset="0"/>
              </a:defRPr>
            </a:lvl1pPr>
          </a:lstStyle>
          <a:p>
            <a:fld id="{43098800-217E-4558-86AD-0C39F60EEB22}" type="datetime1">
              <a:rPr lang="fr-FR"/>
              <a:pPr/>
              <a:t>20/10/2013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23" charset="0"/>
              </a:defRPr>
            </a:lvl1pPr>
          </a:lstStyle>
          <a:p>
            <a:fld id="{D0E63EA4-E391-4E56-826C-60FB395CB8DE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04602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23" charset="0"/>
              </a:defRPr>
            </a:lvl1pPr>
          </a:lstStyle>
          <a:p>
            <a:fld id="{F8DB3F79-6D5E-41E2-84F1-99D3112C2258}" type="datetime1">
              <a:rPr lang="fr-FR"/>
              <a:pPr/>
              <a:t>20/10/2013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23" charset="0"/>
              </a:defRPr>
            </a:lvl1pPr>
          </a:lstStyle>
          <a:p>
            <a:fld id="{491E53EF-DE7F-4D82-8F3A-D1949076BA1D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37448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23" charset="-128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23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23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23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2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654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3"/>
            <a:r>
              <a:rPr lang="fr-FR" sz="1400" dirty="0" smtClean="0">
                <a:latin typeface="Arial" charset="0"/>
                <a:cs typeface="Arial" charset="0"/>
              </a:rPr>
              <a:t>Recrutement post-bac sélectif (85% de mention), une insertion professionnelle performante (85 % d’élèves en poste moins de 4 </a:t>
            </a:r>
            <a:r>
              <a:rPr lang="fr-FR" sz="1400" dirty="0" err="1" smtClean="0">
                <a:latin typeface="Arial" charset="0"/>
                <a:cs typeface="Arial" charset="0"/>
              </a:rPr>
              <a:t>months</a:t>
            </a:r>
            <a:r>
              <a:rPr lang="fr-FR" sz="1400" dirty="0" smtClean="0">
                <a:latin typeface="Arial" charset="0"/>
                <a:cs typeface="Arial" charset="0"/>
              </a:rPr>
              <a:t> après leur sortie d’Ecole)</a:t>
            </a:r>
          </a:p>
          <a:p>
            <a:endParaRPr lang="fr-FR" dirty="0" smtClean="0"/>
          </a:p>
        </p:txBody>
      </p:sp>
      <p:sp>
        <p:nvSpPr>
          <p:cNvPr id="23654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4CA7340-A6AE-43D0-8826-25739388DAB1}" type="slidenum">
              <a:rPr lang="fr-FR" smtClean="0">
                <a:solidFill>
                  <a:prstClr val="black"/>
                </a:solidFill>
              </a:rPr>
              <a:pPr eaLnBrk="1" hangingPunct="1"/>
              <a:t>7</a:t>
            </a:fld>
            <a:endParaRPr lang="fr-F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Espace réservé des commentaires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fr-FR" dirty="0" smtClean="0"/>
              <a:t/>
            </a:r>
            <a:br>
              <a:rPr lang="fr-FR" dirty="0" smtClean="0"/>
            </a:br>
            <a:endParaRPr lang="fr-FR" dirty="0" smtClean="0"/>
          </a:p>
          <a:p>
            <a:pPr marL="228600" indent="-228600">
              <a:spcBef>
                <a:spcPct val="0"/>
              </a:spcBef>
              <a:buFontTx/>
              <a:buAutoNum type="arabicPeriod"/>
              <a:defRPr/>
            </a:pPr>
            <a:endParaRPr lang="fr-FR" dirty="0" smtClean="0"/>
          </a:p>
          <a:p>
            <a:pPr marL="228600" indent="-228600">
              <a:spcBef>
                <a:spcPct val="0"/>
              </a:spcBef>
              <a:defRPr/>
            </a:pPr>
            <a:endParaRPr lang="fr-FR" dirty="0" smtClean="0"/>
          </a:p>
        </p:txBody>
      </p:sp>
      <p:sp>
        <p:nvSpPr>
          <p:cNvPr id="174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502B622E-F004-4A7B-B825-FF871B644A6B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15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buFontTx/>
              <a:buAutoNum type="arabicPeriod"/>
            </a:pPr>
            <a:endParaRPr lang="fr-FR" smtClean="0"/>
          </a:p>
        </p:txBody>
      </p:sp>
      <p:sp>
        <p:nvSpPr>
          <p:cNvPr id="1843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2305E509-8387-47FB-A262-F7353CDD4FA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16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 smtClean="0"/>
          </a:p>
        </p:txBody>
      </p:sp>
      <p:sp>
        <p:nvSpPr>
          <p:cNvPr id="256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D664A99F-6D5C-435E-AFC9-0B955E47EF60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17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661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smtClean="0"/>
              <a:t>Penser à modifier les dates pour les JPO.</a:t>
            </a:r>
          </a:p>
        </p:txBody>
      </p:sp>
      <p:sp>
        <p:nvSpPr>
          <p:cNvPr id="1966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C4C5BF0-E516-46B3-9C79-7BB84A7EE052}" type="slidenum">
              <a:rPr lang="fr-FR" smtClean="0"/>
              <a:pPr eaLnBrk="1" hangingPunct="1"/>
              <a:t>21</a:t>
            </a:fld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27"/>
          <p:cNvGrpSpPr>
            <a:grpSpLocks/>
          </p:cNvGrpSpPr>
          <p:nvPr userDrawn="1"/>
        </p:nvGrpSpPr>
        <p:grpSpPr bwMode="auto">
          <a:xfrm>
            <a:off x="360363" y="360363"/>
            <a:ext cx="8428037" cy="5087937"/>
            <a:chOff x="360000" y="360001"/>
            <a:chExt cx="8428400" cy="5088294"/>
          </a:xfrm>
        </p:grpSpPr>
        <p:sp>
          <p:nvSpPr>
            <p:cNvPr id="5" name="Processus 7"/>
            <p:cNvSpPr/>
            <p:nvPr userDrawn="1"/>
          </p:nvSpPr>
          <p:spPr>
            <a:xfrm>
              <a:off x="360000" y="360001"/>
              <a:ext cx="8428400" cy="4773947"/>
            </a:xfrm>
            <a:prstGeom prst="flowChartProcess">
              <a:avLst/>
            </a:prstGeom>
            <a:solidFill>
              <a:srgbClr val="83B81A"/>
            </a:solidFill>
            <a:ln>
              <a:solidFill>
                <a:srgbClr val="83B81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" name="Extraire 8"/>
            <p:cNvSpPr/>
            <p:nvPr userDrawn="1"/>
          </p:nvSpPr>
          <p:spPr>
            <a:xfrm rot="16200000">
              <a:off x="7005549" y="4770393"/>
              <a:ext cx="822383" cy="533423"/>
            </a:xfrm>
            <a:prstGeom prst="flowChartExtract">
              <a:avLst/>
            </a:prstGeom>
            <a:solidFill>
              <a:srgbClr val="83B81A"/>
            </a:solidFill>
            <a:ln>
              <a:solidFill>
                <a:srgbClr val="83B81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" name="Image 9" descr="logotype-lasalle_Q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3875" y="5861050"/>
            <a:ext cx="1914525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necteur droit 7"/>
          <p:cNvCxnSpPr/>
          <p:nvPr userDrawn="1"/>
        </p:nvCxnSpPr>
        <p:spPr>
          <a:xfrm>
            <a:off x="698500" y="2946400"/>
            <a:ext cx="360363" cy="1588"/>
          </a:xfrm>
          <a:prstGeom prst="line">
            <a:avLst/>
          </a:prstGeom>
          <a:ln w="349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8500" y="1336675"/>
            <a:ext cx="7772400" cy="14700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98500" y="3086100"/>
            <a:ext cx="7772400" cy="1132834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048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87505-4EBA-4E9A-9F44-1C5DCAD5DA74}" type="datetime4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 octobre 2013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DDB39-2152-4FBE-87F9-CCF1E36A3D8F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409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0" y="561975"/>
            <a:ext cx="6629400" cy="11906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28600" y="2133600"/>
            <a:ext cx="4267200" cy="39624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267200" cy="39624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5997575" y="223838"/>
            <a:ext cx="2133600" cy="365125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81A7876-8E31-46E3-A116-3AFAB22C72EF}" type="datetime4">
              <a:rPr lang="fr-FR"/>
              <a:pPr>
                <a:defRPr/>
              </a:pPr>
              <a:t>20 octobre 2013</a:t>
            </a:fld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649788" y="223838"/>
            <a:ext cx="1331912" cy="365125"/>
          </a:xfrm>
        </p:spPr>
        <p:txBody>
          <a:bodyPr/>
          <a:lstStyle>
            <a:lvl1pPr defTabSz="914400"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C024126A-7D64-4B9F-86DC-EA28C2C5076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7491357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2286000" y="561975"/>
            <a:ext cx="6629400" cy="11906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228600" y="2133600"/>
            <a:ext cx="4267200" cy="19050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2133600"/>
            <a:ext cx="4267200" cy="19050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228600" y="4191000"/>
            <a:ext cx="4267200" cy="19050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4191000"/>
            <a:ext cx="4267200" cy="19050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5997575" y="223838"/>
            <a:ext cx="2133600" cy="365125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2B8BB03-93A7-4799-83B6-DB1D6FC181BF}" type="datetime4">
              <a:rPr lang="fr-FR"/>
              <a:pPr>
                <a:defRPr/>
              </a:pPr>
              <a:t>20 octobre 2013</a:t>
            </a:fld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649788" y="223838"/>
            <a:ext cx="1331912" cy="365125"/>
          </a:xfrm>
        </p:spPr>
        <p:txBody>
          <a:bodyPr/>
          <a:lstStyle>
            <a:lvl1pPr defTabSz="914400"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5C14A536-1F64-4A56-AF26-0920945151E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3445508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0" y="561975"/>
            <a:ext cx="6629400" cy="11906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28600" y="2133600"/>
            <a:ext cx="4267200" cy="39624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2133600"/>
            <a:ext cx="4267200" cy="19050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4191000"/>
            <a:ext cx="4267200" cy="19050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e la date 5"/>
          <p:cNvSpPr>
            <a:spLocks noGrp="1" noChangeArrowheads="1"/>
          </p:cNvSpPr>
          <p:nvPr>
            <p:ph type="dt" sz="half" idx="10"/>
          </p:nvPr>
        </p:nvSpPr>
        <p:spPr>
          <a:xfrm>
            <a:off x="5997575" y="223838"/>
            <a:ext cx="2133600" cy="365125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2FD4AE9-8B77-428F-81F2-B4E8782722D2}" type="datetime4">
              <a:rPr lang="fr-FR"/>
              <a:pPr>
                <a:defRPr/>
              </a:pPr>
              <a:t>20 octobre 2013</a:t>
            </a:fld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649788" y="223838"/>
            <a:ext cx="1331912" cy="365125"/>
          </a:xfrm>
        </p:spPr>
        <p:txBody>
          <a:bodyPr/>
          <a:lstStyle>
            <a:lvl1pPr defTabSz="914400"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313BDA92-660B-4764-8B2F-774AA999F48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3600435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re et contenu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17463" y="-30163"/>
            <a:ext cx="9161463" cy="6888163"/>
          </a:xfrm>
          <a:prstGeom prst="rect">
            <a:avLst/>
          </a:prstGeom>
          <a:solidFill>
            <a:srgbClr val="83B81A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prstClr val="black"/>
              </a:solidFill>
            </a:endParaRPr>
          </a:p>
        </p:txBody>
      </p:sp>
      <p:grpSp>
        <p:nvGrpSpPr>
          <p:cNvPr id="6" name="Groupe 7"/>
          <p:cNvGrpSpPr>
            <a:grpSpLocks/>
          </p:cNvGrpSpPr>
          <p:nvPr userDrawn="1"/>
        </p:nvGrpSpPr>
        <p:grpSpPr bwMode="auto">
          <a:xfrm>
            <a:off x="360363" y="360363"/>
            <a:ext cx="8428037" cy="5862637"/>
            <a:chOff x="360363" y="360363"/>
            <a:chExt cx="8428037" cy="5862637"/>
          </a:xfrm>
        </p:grpSpPr>
        <p:sp>
          <p:nvSpPr>
            <p:cNvPr id="7" name="Processus 7"/>
            <p:cNvSpPr>
              <a:spLocks noChangeArrowheads="1"/>
            </p:cNvSpPr>
            <p:nvPr userDrawn="1"/>
          </p:nvSpPr>
          <p:spPr bwMode="auto">
            <a:xfrm>
              <a:off x="360363" y="360363"/>
              <a:ext cx="8428037" cy="5527675"/>
            </a:xfrm>
            <a:prstGeom prst="flowChartProcess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469900" dist="76201" dir="2700000" rotWithShape="0">
                <a:srgbClr val="808080">
                  <a:alpha val="59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Extraire 8"/>
            <p:cNvSpPr/>
            <p:nvPr userDrawn="1"/>
          </p:nvSpPr>
          <p:spPr>
            <a:xfrm rot="16200000">
              <a:off x="5329237" y="5545138"/>
              <a:ext cx="822325" cy="533400"/>
            </a:xfrm>
            <a:prstGeom prst="flowChartExtra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9" name="ZoneTexte 8"/>
          <p:cNvSpPr txBox="1"/>
          <p:nvPr userDrawn="1"/>
        </p:nvSpPr>
        <p:spPr>
          <a:xfrm>
            <a:off x="7048500" y="6353175"/>
            <a:ext cx="1739900" cy="2301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9pPr>
          </a:lstStyle>
          <a:p>
            <a:pPr algn="r">
              <a:defRPr/>
            </a:pPr>
            <a:r>
              <a:rPr lang="fr-FR" sz="90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Présentation de l’école</a:t>
            </a:r>
            <a:endParaRPr lang="fr-FR" sz="900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ZoneTexte 9"/>
          <p:cNvSpPr txBox="1"/>
          <p:nvPr userDrawn="1"/>
        </p:nvSpPr>
        <p:spPr>
          <a:xfrm>
            <a:off x="271463" y="6316663"/>
            <a:ext cx="1739900" cy="23018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9pPr>
          </a:lstStyle>
          <a:p>
            <a:pPr>
              <a:defRPr/>
            </a:pPr>
            <a:r>
              <a:rPr lang="fr-FR" sz="900">
                <a:solidFill>
                  <a:prstClr val="white"/>
                </a:solidFill>
                <a:latin typeface="Arial" charset="0"/>
                <a:cs typeface="Arial" charset="0"/>
              </a:rPr>
              <a:t>LaSalle Beauvais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6200000">
            <a:off x="5244167" y="3135967"/>
            <a:ext cx="5627966" cy="596900"/>
          </a:xfrm>
        </p:spPr>
        <p:txBody>
          <a:bodyPr anchor="b">
            <a:normAutofit/>
          </a:bodyPr>
          <a:lstStyle>
            <a:lvl1pPr algn="r">
              <a:defRPr sz="2500" b="1">
                <a:solidFill>
                  <a:srgbClr val="83B81A"/>
                </a:solidFill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2300" y="720447"/>
            <a:ext cx="3327400" cy="4905654"/>
          </a:xfrm>
        </p:spPr>
        <p:txBody>
          <a:bodyPr>
            <a:normAutofit/>
          </a:bodyPr>
          <a:lstStyle>
            <a:lvl1pPr>
              <a:defRPr sz="1300">
                <a:latin typeface="Arial"/>
                <a:cs typeface="Arial"/>
              </a:defRPr>
            </a:lvl1pPr>
            <a:lvl2pPr>
              <a:defRPr sz="1300">
                <a:latin typeface="Arial"/>
                <a:cs typeface="Arial"/>
              </a:defRPr>
            </a:lvl2pPr>
            <a:lvl3pPr>
              <a:defRPr sz="1300">
                <a:latin typeface="Arial"/>
                <a:cs typeface="Arial"/>
              </a:defRPr>
            </a:lvl3pPr>
            <a:lvl4pPr>
              <a:defRPr sz="1300">
                <a:latin typeface="Arial"/>
                <a:cs typeface="Arial"/>
              </a:defRPr>
            </a:lvl4pPr>
            <a:lvl5pPr>
              <a:defRPr sz="1300">
                <a:latin typeface="Arial"/>
                <a:cs typeface="Arial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2" name="Espace réservé du contenu 2"/>
          <p:cNvSpPr>
            <a:spLocks noGrp="1"/>
          </p:cNvSpPr>
          <p:nvPr>
            <p:ph idx="13"/>
          </p:nvPr>
        </p:nvSpPr>
        <p:spPr>
          <a:xfrm>
            <a:off x="4267200" y="720447"/>
            <a:ext cx="3124200" cy="4283353"/>
          </a:xfrm>
        </p:spPr>
        <p:txBody>
          <a:bodyPr>
            <a:normAutofit/>
          </a:bodyPr>
          <a:lstStyle>
            <a:lvl1pPr>
              <a:defRPr sz="1300">
                <a:latin typeface="Arial"/>
                <a:cs typeface="Arial"/>
              </a:defRPr>
            </a:lvl1pPr>
            <a:lvl2pPr>
              <a:defRPr sz="1300">
                <a:latin typeface="Arial"/>
                <a:cs typeface="Arial"/>
              </a:defRPr>
            </a:lvl2pPr>
            <a:lvl3pPr>
              <a:defRPr sz="1300">
                <a:latin typeface="Arial"/>
                <a:cs typeface="Arial"/>
              </a:defRPr>
            </a:lvl3pPr>
            <a:lvl4pPr>
              <a:defRPr sz="1300">
                <a:latin typeface="Arial"/>
                <a:cs typeface="Arial"/>
              </a:defRPr>
            </a:lvl4pPr>
            <a:lvl5pPr>
              <a:defRPr sz="1300">
                <a:latin typeface="Arial"/>
                <a:cs typeface="Arial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5704240"/>
      </p:ext>
    </p:extLst>
  </p:cSld>
  <p:clrMapOvr>
    <a:masterClrMapping/>
  </p:clrMapOvr>
  <p:transition spd="slow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4313"/>
            <a:ext cx="1620837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2514600"/>
            <a:ext cx="5867400" cy="1431925"/>
          </a:xfrm>
        </p:spPr>
        <p:txBody>
          <a:bodyPr/>
          <a:lstStyle>
            <a:lvl1pPr>
              <a:defRPr sz="4400"/>
            </a:lvl1pPr>
          </a:lstStyle>
          <a:p>
            <a:r>
              <a:rPr lang="fr-FR"/>
              <a:t>Titre : Century Gothic (gras – 36 à 44)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4400" y="4419600"/>
            <a:ext cx="4876800" cy="914400"/>
          </a:xfrm>
        </p:spPr>
        <p:txBody>
          <a:bodyPr/>
          <a:lstStyle>
            <a:lvl1pPr marL="0" indent="0" algn="ctr">
              <a:buFontTx/>
              <a:buNone/>
              <a:defRPr b="0"/>
            </a:lvl1pPr>
          </a:lstStyle>
          <a:p>
            <a:r>
              <a:rPr lang="fr-FR"/>
              <a:t>Sous-titre : Century Gothic (normal – 24)</a:t>
            </a:r>
          </a:p>
        </p:txBody>
      </p:sp>
    </p:spTree>
    <p:extLst>
      <p:ext uri="{BB962C8B-B14F-4D97-AF65-F5344CB8AC3E}">
        <p14:creationId xmlns:p14="http://schemas.microsoft.com/office/powerpoint/2010/main" val="1299559627"/>
      </p:ext>
    </p:extLst>
  </p:cSld>
  <p:clrMapOvr>
    <a:masterClrMapping/>
  </p:clrMapOvr>
  <p:transition spd="slow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99792" y="476672"/>
            <a:ext cx="6629400" cy="11906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s-E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411413" y="6308725"/>
            <a:ext cx="3505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F23A9-E2BF-42CE-B3DB-C4C678E1BE84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869051"/>
      </p:ext>
    </p:extLst>
  </p:cSld>
  <p:clrMapOvr>
    <a:masterClrMapping/>
  </p:clrMapOvr>
  <p:transition spd="slow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s-E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F13C6-DCED-4DB1-850B-C8908B5549ED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040491"/>
      </p:ext>
    </p:extLst>
  </p:cSld>
  <p:clrMapOvr>
    <a:masterClrMapping/>
  </p:clrMapOvr>
  <p:transition spd="slow">
    <p:push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s-E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28600" y="2133600"/>
            <a:ext cx="42672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s-E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2672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AAC04-B4FD-4E32-93AD-C724A874E705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142334"/>
      </p:ext>
    </p:extLst>
  </p:cSld>
  <p:clrMapOvr>
    <a:masterClrMapping/>
  </p:clrMapOvr>
  <p:transition spd="slow">
    <p:push dir="u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s-E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s-E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C9808-AC4B-4FE6-8B1D-BAC90122DB1C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10760"/>
      </p:ext>
    </p:extLst>
  </p:cSld>
  <p:clrMapOvr>
    <a:masterClrMapping/>
  </p:clrMapOvr>
  <p:transition spd="slow">
    <p:push dir="u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9867E-70CF-49F0-99AE-49807591FDC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4940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15C9F-032E-4AEF-88DA-F3A8F271BAB9}" type="datetime4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 octobre 2013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326F61-A1AF-4445-AB79-4BC5A4E6F8DD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667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D3882-D5F1-4387-85D2-D1F5D0B313EF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313082"/>
      </p:ext>
    </p:extLst>
  </p:cSld>
  <p:clrMapOvr>
    <a:masterClrMapping/>
  </p:clrMapOvr>
  <p:transition spd="slow">
    <p:push dir="u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s-E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s-E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D24B3-195E-43B9-97DA-3A5965297FB0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3086"/>
      </p:ext>
    </p:extLst>
  </p:cSld>
  <p:clrMapOvr>
    <a:masterClrMapping/>
  </p:clrMapOvr>
  <p:transition spd="slow">
    <p:push dir="u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s-E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4D3DC-2A99-4268-8164-BAC650BDC50C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896898"/>
      </p:ext>
    </p:extLst>
  </p:cSld>
  <p:clrMapOvr>
    <a:masterClrMapping/>
  </p:clrMapOvr>
  <p:transition spd="slow">
    <p:push dir="u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s-E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A9313-FAAD-4406-B2EA-5326491D389D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683211"/>
      </p:ext>
    </p:extLst>
  </p:cSld>
  <p:clrMapOvr>
    <a:masterClrMapping/>
  </p:clrMapOvr>
  <p:transition spd="slow">
    <p:push dir="u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43700" y="561975"/>
            <a:ext cx="2171700" cy="55340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s-E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28600" y="561975"/>
            <a:ext cx="6362700" cy="55340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BA25D-5F91-4B50-89AE-7E038842DE18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38411"/>
      </p:ext>
    </p:extLst>
  </p:cSld>
  <p:clrMapOvr>
    <a:masterClrMapping/>
  </p:clrMapOvr>
  <p:transition spd="slow">
    <p:push dir="u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59632" y="1711349"/>
            <a:ext cx="7427168" cy="4886003"/>
          </a:xfrm>
          <a:prstGeom prst="rect">
            <a:avLst/>
          </a:prstGeom>
        </p:spPr>
        <p:txBody>
          <a:bodyPr/>
          <a:lstStyle>
            <a:lvl1pPr algn="l" rtl="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 lang="fr-FR" sz="4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algn="l" rtl="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defRPr lang="fr-FR" sz="21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2pPr>
            <a:lvl3pPr algn="l" rtl="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defRPr lang="fr-FR" sz="17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3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24437224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5" descr="Diapo1_Fond_Modele_Show_Groupe_28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251950" cy="696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3168352" y="1700808"/>
            <a:ext cx="5292080" cy="1656184"/>
          </a:xfrm>
          <a:noFill/>
          <a:ln w="9525">
            <a:noFill/>
            <a:miter lim="800000"/>
            <a:headEnd/>
            <a:tailEnd/>
          </a:ln>
        </p:spPr>
        <p:txBody>
          <a:bodyPr anchor="t"/>
          <a:lstStyle>
            <a:lvl1pPr>
              <a:defRPr lang="fr-FR" sz="5000" kern="1200" dirty="0" smtClean="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fr-FR" smtClean="0"/>
              <a:t>Cliquez pour modifier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462489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08521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63508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defRPr lang="fr-FR" sz="5000" kern="1200" dirty="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59632" y="1711349"/>
            <a:ext cx="7427168" cy="4886003"/>
          </a:xfrm>
          <a:prstGeom prst="rect">
            <a:avLst/>
          </a:prstGeom>
        </p:spPr>
        <p:txBody>
          <a:bodyPr/>
          <a:lstStyle>
            <a:lvl1pPr algn="l" rtl="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 lang="fr-FR" sz="4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algn="l" rtl="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defRPr lang="fr-FR" sz="21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2pPr>
            <a:lvl3pPr algn="l" rtl="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defRPr lang="fr-FR" sz="17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3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215886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27"/>
          <p:cNvGrpSpPr>
            <a:grpSpLocks/>
          </p:cNvGrpSpPr>
          <p:nvPr/>
        </p:nvGrpSpPr>
        <p:grpSpPr bwMode="auto">
          <a:xfrm>
            <a:off x="360363" y="360363"/>
            <a:ext cx="8428037" cy="5087937"/>
            <a:chOff x="360000" y="360001"/>
            <a:chExt cx="8428400" cy="5088294"/>
          </a:xfrm>
        </p:grpSpPr>
        <p:sp>
          <p:nvSpPr>
            <p:cNvPr id="5" name="Processus 7"/>
            <p:cNvSpPr/>
            <p:nvPr userDrawn="1"/>
          </p:nvSpPr>
          <p:spPr>
            <a:xfrm>
              <a:off x="360000" y="360001"/>
              <a:ext cx="8428400" cy="4773947"/>
            </a:xfrm>
            <a:prstGeom prst="flowChartProcess">
              <a:avLst/>
            </a:prstGeom>
            <a:solidFill>
              <a:srgbClr val="83B81A"/>
            </a:solidFill>
            <a:ln>
              <a:solidFill>
                <a:srgbClr val="83B81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" name="Extraire 8"/>
            <p:cNvSpPr/>
            <p:nvPr userDrawn="1"/>
          </p:nvSpPr>
          <p:spPr>
            <a:xfrm rot="16200000">
              <a:off x="7005549" y="4770393"/>
              <a:ext cx="822383" cy="533423"/>
            </a:xfrm>
            <a:prstGeom prst="flowChartExtract">
              <a:avLst/>
            </a:prstGeom>
            <a:solidFill>
              <a:srgbClr val="83B81A"/>
            </a:solidFill>
            <a:ln>
              <a:solidFill>
                <a:srgbClr val="83B81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cxnSp>
        <p:nvCxnSpPr>
          <p:cNvPr id="7" name="Connecteur droit 6"/>
          <p:cNvCxnSpPr/>
          <p:nvPr/>
        </p:nvCxnSpPr>
        <p:spPr>
          <a:xfrm>
            <a:off x="698500" y="2946400"/>
            <a:ext cx="360363" cy="1588"/>
          </a:xfrm>
          <a:prstGeom prst="line">
            <a:avLst/>
          </a:prstGeom>
          <a:ln w="349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 9" descr="logotype-lasalle_Q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5" y="5732463"/>
            <a:ext cx="19145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8500" y="1336675"/>
            <a:ext cx="7772400" cy="14700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07704" y="3086100"/>
            <a:ext cx="6563196" cy="113283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3111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3F389-F586-4EB0-BEEC-E27F37091EAD}" type="datetime4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 octobre 2013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DE14F5-42D9-41DF-A7BA-970F4656C28A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070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-17463" y="-30163"/>
            <a:ext cx="9161463" cy="6888163"/>
          </a:xfrm>
          <a:prstGeom prst="rect">
            <a:avLst/>
          </a:prstGeom>
          <a:solidFill>
            <a:srgbClr val="83B81A"/>
          </a:solidFill>
          <a:ln>
            <a:noFill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5" name="Processus 7"/>
          <p:cNvSpPr>
            <a:spLocks noChangeArrowheads="1"/>
          </p:cNvSpPr>
          <p:nvPr/>
        </p:nvSpPr>
        <p:spPr bwMode="auto">
          <a:xfrm>
            <a:off x="360363" y="360363"/>
            <a:ext cx="8428037" cy="5527675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76201" dir="2700000" rotWithShape="0">
              <a:srgbClr val="808080">
                <a:alpha val="59000"/>
              </a:srgbClr>
            </a:outerShdw>
          </a:effectLst>
        </p:spPr>
        <p:txBody>
          <a:bodyPr anchor="ctr"/>
          <a:lstStyle/>
          <a:p>
            <a:pPr algn="ctr" defTabSz="914400"/>
            <a:endParaRPr lang="en-US">
              <a:solidFill>
                <a:srgbClr val="FFFFFF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6" name="Extraire 8"/>
          <p:cNvSpPr/>
          <p:nvPr/>
        </p:nvSpPr>
        <p:spPr>
          <a:xfrm rot="16200000">
            <a:off x="5329237" y="5545138"/>
            <a:ext cx="822325" cy="533400"/>
          </a:xfrm>
          <a:prstGeom prst="flowChartExtra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271463" y="6316663"/>
            <a:ext cx="1739900" cy="2301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1" hangingPunct="1">
              <a:defRPr/>
            </a:pPr>
            <a:r>
              <a:rPr lang="fr-FR" sz="900" dirty="0" err="1" smtClean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LaSalle</a:t>
            </a:r>
            <a:r>
              <a:rPr lang="fr-FR" sz="900" dirty="0" smtClean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 Beauvais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6200000">
            <a:off x="5455823" y="2987811"/>
            <a:ext cx="5204654" cy="596900"/>
          </a:xfrm>
        </p:spPr>
        <p:txBody>
          <a:bodyPr anchor="b">
            <a:normAutofit/>
          </a:bodyPr>
          <a:lstStyle>
            <a:lvl1pPr algn="r">
              <a:defRPr sz="2500" b="1">
                <a:solidFill>
                  <a:srgbClr val="83B81A"/>
                </a:solidFill>
                <a:latin typeface="Arial"/>
                <a:cs typeface="Arial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87400" y="682347"/>
            <a:ext cx="6642100" cy="4905654"/>
          </a:xfrm>
        </p:spPr>
        <p:txBody>
          <a:bodyPr>
            <a:normAutofit/>
          </a:bodyPr>
          <a:lstStyle>
            <a:lvl1pPr>
              <a:defRPr sz="2100">
                <a:latin typeface="Arial"/>
                <a:cs typeface="Arial"/>
              </a:defRPr>
            </a:lvl1pPr>
            <a:lvl2pPr>
              <a:defRPr sz="2100">
                <a:latin typeface="Arial"/>
                <a:cs typeface="Arial"/>
              </a:defRPr>
            </a:lvl2pPr>
            <a:lvl3pPr>
              <a:defRPr sz="2100">
                <a:latin typeface="Arial"/>
                <a:cs typeface="Arial"/>
              </a:defRPr>
            </a:lvl3pPr>
            <a:lvl4pPr>
              <a:defRPr sz="2100">
                <a:latin typeface="Arial"/>
                <a:cs typeface="Arial"/>
              </a:defRPr>
            </a:lvl4pPr>
            <a:lvl5pPr>
              <a:defRPr sz="2100">
                <a:latin typeface="Arial"/>
                <a:cs typeface="Arial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789322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-17463" y="-30163"/>
            <a:ext cx="9161463" cy="6888163"/>
          </a:xfrm>
          <a:prstGeom prst="rect">
            <a:avLst/>
          </a:prstGeom>
          <a:solidFill>
            <a:srgbClr val="83B81A"/>
          </a:solidFill>
          <a:ln>
            <a:noFill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5" name="Processus 7"/>
          <p:cNvSpPr>
            <a:spLocks noChangeArrowheads="1"/>
          </p:cNvSpPr>
          <p:nvPr/>
        </p:nvSpPr>
        <p:spPr bwMode="auto">
          <a:xfrm>
            <a:off x="360363" y="360363"/>
            <a:ext cx="8428037" cy="5527675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76201" dir="2700000" rotWithShape="0">
              <a:srgbClr val="808080">
                <a:alpha val="59000"/>
              </a:srgbClr>
            </a:outerShdw>
          </a:effectLst>
        </p:spPr>
        <p:txBody>
          <a:bodyPr anchor="ctr"/>
          <a:lstStyle/>
          <a:p>
            <a:pPr algn="ctr" defTabSz="914400"/>
            <a:endParaRPr lang="en-US">
              <a:solidFill>
                <a:srgbClr val="FFFFFF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6" name="Extraire 8"/>
          <p:cNvSpPr/>
          <p:nvPr/>
        </p:nvSpPr>
        <p:spPr>
          <a:xfrm rot="16200000">
            <a:off x="5329237" y="5545138"/>
            <a:ext cx="822325" cy="533400"/>
          </a:xfrm>
          <a:prstGeom prst="flowChartExtra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271463" y="6316663"/>
            <a:ext cx="1739900" cy="2301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1" hangingPunct="1">
              <a:defRPr/>
            </a:pPr>
            <a:r>
              <a:rPr lang="fr-FR" sz="900" dirty="0" err="1" smtClean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LaSalle</a:t>
            </a:r>
            <a:r>
              <a:rPr lang="fr-FR" sz="900" dirty="0" smtClean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 Beauvais</a:t>
            </a:r>
          </a:p>
        </p:txBody>
      </p:sp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6300788" y="6308725"/>
            <a:ext cx="2559050" cy="231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1" hangingPunct="1">
              <a:defRPr/>
            </a:pPr>
            <a:r>
              <a:rPr lang="fr-FR" sz="900" dirty="0" smtClean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5 avril 2012  - Crédit Agricole Nord Est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6200000">
            <a:off x="5606120" y="3053418"/>
            <a:ext cx="4904067" cy="596900"/>
          </a:xfrm>
        </p:spPr>
        <p:txBody>
          <a:bodyPr anchor="b">
            <a:normAutofit/>
          </a:bodyPr>
          <a:lstStyle>
            <a:lvl1pPr algn="r">
              <a:defRPr sz="2500" b="1">
                <a:solidFill>
                  <a:srgbClr val="83B81A"/>
                </a:solidFill>
                <a:latin typeface="Arial"/>
                <a:cs typeface="Arial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2300" y="898247"/>
            <a:ext cx="6845300" cy="4905654"/>
          </a:xfrm>
        </p:spPr>
        <p:txBody>
          <a:bodyPr>
            <a:normAutofit/>
          </a:bodyPr>
          <a:lstStyle>
            <a:lvl1pPr>
              <a:defRPr sz="1300">
                <a:latin typeface="Arial"/>
                <a:cs typeface="Arial"/>
              </a:defRPr>
            </a:lvl1pPr>
            <a:lvl2pPr>
              <a:defRPr sz="1300">
                <a:latin typeface="Arial"/>
                <a:cs typeface="Arial"/>
              </a:defRPr>
            </a:lvl2pPr>
            <a:lvl3pPr>
              <a:defRPr sz="1300">
                <a:latin typeface="Arial"/>
                <a:cs typeface="Arial"/>
              </a:defRPr>
            </a:lvl3pPr>
            <a:lvl4pPr>
              <a:defRPr sz="1300">
                <a:latin typeface="Arial"/>
                <a:cs typeface="Arial"/>
              </a:defRPr>
            </a:lvl4pPr>
            <a:lvl5pPr>
              <a:defRPr sz="1300">
                <a:latin typeface="Arial"/>
                <a:cs typeface="Arial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260487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-17463" y="-30163"/>
            <a:ext cx="9161463" cy="6888163"/>
          </a:xfrm>
          <a:prstGeom prst="rect">
            <a:avLst/>
          </a:prstGeom>
          <a:solidFill>
            <a:srgbClr val="83B81A"/>
          </a:solidFill>
          <a:ln>
            <a:noFill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7" name="Processus 7"/>
          <p:cNvSpPr>
            <a:spLocks noChangeArrowheads="1"/>
          </p:cNvSpPr>
          <p:nvPr/>
        </p:nvSpPr>
        <p:spPr bwMode="auto">
          <a:xfrm>
            <a:off x="360363" y="360363"/>
            <a:ext cx="8428037" cy="5527675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76201" dir="2700000" rotWithShape="0">
              <a:srgbClr val="808080">
                <a:alpha val="59000"/>
              </a:srgbClr>
            </a:outerShdw>
          </a:effectLst>
        </p:spPr>
        <p:txBody>
          <a:bodyPr anchor="ctr"/>
          <a:lstStyle/>
          <a:p>
            <a:pPr algn="ctr" defTabSz="914400"/>
            <a:endParaRPr lang="en-US">
              <a:solidFill>
                <a:srgbClr val="FFFFFF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8" name="Extraire 8"/>
          <p:cNvSpPr/>
          <p:nvPr/>
        </p:nvSpPr>
        <p:spPr>
          <a:xfrm rot="16200000">
            <a:off x="5329237" y="5545138"/>
            <a:ext cx="822325" cy="533400"/>
          </a:xfrm>
          <a:prstGeom prst="flowChartExtra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ZoneTexte 8"/>
          <p:cNvSpPr txBox="1">
            <a:spLocks noChangeArrowheads="1"/>
          </p:cNvSpPr>
          <p:nvPr/>
        </p:nvSpPr>
        <p:spPr bwMode="auto">
          <a:xfrm>
            <a:off x="7048500" y="6353175"/>
            <a:ext cx="1739900" cy="2301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defTabSz="914400" eaLnBrk="1" hangingPunct="1">
              <a:defRPr/>
            </a:pPr>
            <a:r>
              <a:rPr lang="fr-FR" sz="900" smtClean="0">
                <a:solidFill>
                  <a:prstClr val="white"/>
                </a:solidFill>
                <a:ea typeface="+mn-ea"/>
                <a:cs typeface="Arial" charset="0"/>
              </a:rPr>
              <a:t>Date – titre de la présentation</a:t>
            </a:r>
          </a:p>
        </p:txBody>
      </p:sp>
      <p:sp>
        <p:nvSpPr>
          <p:cNvPr id="10" name="ZoneTexte 9"/>
          <p:cNvSpPr txBox="1">
            <a:spLocks noChangeArrowheads="1"/>
          </p:cNvSpPr>
          <p:nvPr/>
        </p:nvSpPr>
        <p:spPr bwMode="auto">
          <a:xfrm>
            <a:off x="271463" y="6316663"/>
            <a:ext cx="1739900" cy="2301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1" hangingPunct="1">
              <a:defRPr/>
            </a:pPr>
            <a:r>
              <a:rPr lang="fr-FR" sz="900" smtClean="0">
                <a:solidFill>
                  <a:prstClr val="white"/>
                </a:solidFill>
                <a:ea typeface="+mn-ea"/>
                <a:cs typeface="Arial" charset="0"/>
              </a:rPr>
              <a:t>LaSalle Beauvais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6200000">
            <a:off x="5244167" y="3135967"/>
            <a:ext cx="5627966" cy="596900"/>
          </a:xfrm>
        </p:spPr>
        <p:txBody>
          <a:bodyPr anchor="b">
            <a:normAutofit/>
          </a:bodyPr>
          <a:lstStyle>
            <a:lvl1pPr algn="r">
              <a:defRPr sz="2500" b="1">
                <a:solidFill>
                  <a:srgbClr val="83B81A"/>
                </a:solidFill>
                <a:latin typeface="Arial"/>
                <a:cs typeface="Arial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2304" y="720447"/>
            <a:ext cx="3327400" cy="4905654"/>
          </a:xfrm>
        </p:spPr>
        <p:txBody>
          <a:bodyPr>
            <a:normAutofit/>
          </a:bodyPr>
          <a:lstStyle>
            <a:lvl1pPr>
              <a:defRPr sz="1300">
                <a:latin typeface="Arial"/>
                <a:cs typeface="Arial"/>
              </a:defRPr>
            </a:lvl1pPr>
            <a:lvl2pPr>
              <a:defRPr sz="1300">
                <a:latin typeface="Arial"/>
                <a:cs typeface="Arial"/>
              </a:defRPr>
            </a:lvl2pPr>
            <a:lvl3pPr>
              <a:defRPr sz="1300">
                <a:latin typeface="Arial"/>
                <a:cs typeface="Arial"/>
              </a:defRPr>
            </a:lvl3pPr>
            <a:lvl4pPr>
              <a:defRPr sz="1300">
                <a:latin typeface="Arial"/>
                <a:cs typeface="Arial"/>
              </a:defRPr>
            </a:lvl4pPr>
            <a:lvl5pPr>
              <a:defRPr sz="1300">
                <a:latin typeface="Arial"/>
                <a:cs typeface="Arial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2" name="Espace réservé du contenu 2"/>
          <p:cNvSpPr>
            <a:spLocks noGrp="1"/>
          </p:cNvSpPr>
          <p:nvPr>
            <p:ph idx="13"/>
          </p:nvPr>
        </p:nvSpPr>
        <p:spPr>
          <a:xfrm>
            <a:off x="4267200" y="720455"/>
            <a:ext cx="3124200" cy="4283353"/>
          </a:xfrm>
        </p:spPr>
        <p:txBody>
          <a:bodyPr>
            <a:normAutofit/>
          </a:bodyPr>
          <a:lstStyle>
            <a:lvl1pPr>
              <a:defRPr sz="1300">
                <a:latin typeface="Arial"/>
                <a:cs typeface="Arial"/>
              </a:defRPr>
            </a:lvl1pPr>
            <a:lvl2pPr>
              <a:defRPr sz="1300">
                <a:latin typeface="Arial"/>
                <a:cs typeface="Arial"/>
              </a:defRPr>
            </a:lvl2pPr>
            <a:lvl3pPr>
              <a:defRPr sz="1300">
                <a:latin typeface="Arial"/>
                <a:cs typeface="Arial"/>
              </a:defRPr>
            </a:lvl3pPr>
            <a:lvl4pPr>
              <a:defRPr sz="1300">
                <a:latin typeface="Arial"/>
                <a:cs typeface="Arial"/>
              </a:defRPr>
            </a:lvl4pPr>
            <a:lvl5pPr>
              <a:defRPr sz="1300">
                <a:latin typeface="Arial"/>
                <a:cs typeface="Arial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9" name="Espace réservé du contenu 2"/>
          <p:cNvSpPr>
            <a:spLocks noGrp="1"/>
          </p:cNvSpPr>
          <p:nvPr>
            <p:ph idx="14"/>
          </p:nvPr>
        </p:nvSpPr>
        <p:spPr>
          <a:xfrm>
            <a:off x="4267200" y="5126984"/>
            <a:ext cx="3124200" cy="499118"/>
          </a:xfrm>
        </p:spPr>
        <p:txBody>
          <a:bodyPr>
            <a:normAutofit/>
          </a:bodyPr>
          <a:lstStyle>
            <a:lvl1pPr>
              <a:defRPr sz="1300">
                <a:solidFill>
                  <a:srgbClr val="83B81A"/>
                </a:solidFill>
                <a:latin typeface="Arial"/>
                <a:cs typeface="Arial"/>
              </a:defRPr>
            </a:lvl1pPr>
            <a:lvl2pPr>
              <a:defRPr sz="1300">
                <a:solidFill>
                  <a:srgbClr val="83B81A"/>
                </a:solidFill>
                <a:latin typeface="Arial"/>
                <a:cs typeface="Arial"/>
              </a:defRPr>
            </a:lvl2pPr>
            <a:lvl3pPr>
              <a:defRPr sz="1300">
                <a:solidFill>
                  <a:srgbClr val="83B81A"/>
                </a:solidFill>
                <a:latin typeface="Arial"/>
                <a:cs typeface="Arial"/>
              </a:defRPr>
            </a:lvl3pPr>
            <a:lvl4pPr>
              <a:defRPr sz="1300">
                <a:solidFill>
                  <a:srgbClr val="83B81A"/>
                </a:solidFill>
                <a:latin typeface="Arial"/>
                <a:cs typeface="Arial"/>
              </a:defRPr>
            </a:lvl4pPr>
            <a:lvl5pPr>
              <a:defRPr sz="1300">
                <a:solidFill>
                  <a:srgbClr val="83B81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386931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/>
                <a:cs typeface="Arial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1D27A-ABC7-4634-B829-909265661A1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617316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>
                <a:latin typeface="Arial"/>
                <a:cs typeface="Arial"/>
              </a:defRPr>
            </a:lvl1pPr>
            <a:lvl2pPr>
              <a:defRPr sz="24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>
                <a:latin typeface="Arial"/>
                <a:cs typeface="Arial"/>
              </a:defRPr>
            </a:lvl1pPr>
            <a:lvl2pPr>
              <a:defRPr sz="24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37CD5-74F5-4222-93AE-28C9B7AD052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552665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34DB9-84A2-4830-B895-FB2881EDC88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341779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8A860-1919-4997-BFB9-61AC21C2998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74800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A5477-14DA-4AD5-9014-ECCE4ECEAD2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09149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/>
                <a:cs typeface="Arial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8"/>
            <a:ext cx="5111750" cy="5853113"/>
          </a:xfrm>
        </p:spPr>
        <p:txBody>
          <a:bodyPr/>
          <a:lstStyle>
            <a:lvl1pPr>
              <a:defRPr sz="3200">
                <a:latin typeface="Arial"/>
                <a:cs typeface="Arial"/>
              </a:defRPr>
            </a:lvl1pPr>
            <a:lvl2pPr>
              <a:defRPr sz="2800">
                <a:latin typeface="Arial"/>
                <a:cs typeface="Arial"/>
              </a:defRPr>
            </a:lvl2pPr>
            <a:lvl3pPr>
              <a:defRPr sz="2400">
                <a:latin typeface="Arial"/>
                <a:cs typeface="Arial"/>
              </a:defRPr>
            </a:lvl3pPr>
            <a:lvl4pPr>
              <a:defRPr sz="2000">
                <a:latin typeface="Arial"/>
                <a:cs typeface="Arial"/>
              </a:defRPr>
            </a:lvl4pPr>
            <a:lvl5pPr>
              <a:defRPr sz="2000"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63F39-B085-44F2-82FD-7985106338C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959028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/>
                <a:cs typeface="Arial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EA211-CB27-4C6D-89F8-A6E60A39AA5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0117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/>
                <a:cs typeface="Arial"/>
              </a:defRPr>
            </a:lvl1pPr>
            <a:lvl2pPr>
              <a:defRPr sz="2800">
                <a:latin typeface="Arial"/>
                <a:cs typeface="Arial"/>
              </a:defRPr>
            </a:lvl2pPr>
            <a:lvl3pPr>
              <a:defRPr sz="2400">
                <a:latin typeface="Arial"/>
                <a:cs typeface="Arial"/>
              </a:defRPr>
            </a:lvl3pPr>
            <a:lvl4pPr>
              <a:defRPr sz="2000">
                <a:latin typeface="Arial"/>
                <a:cs typeface="Arial"/>
              </a:defRPr>
            </a:lvl4pPr>
            <a:lvl5pPr>
              <a:defRPr sz="2000"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8642A-C18A-43EE-9414-D6D5685A99B3}" type="datetime4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 octobre 2013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F5C98-A8CE-4F10-8E93-C9FAD9388686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595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6E6D8-B0C3-40D9-9712-B37C5392546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509880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4CFBC-6996-4D08-B75F-3FD6EB6681E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919275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17463" y="-30163"/>
            <a:ext cx="9161463" cy="6888163"/>
          </a:xfrm>
          <a:prstGeom prst="rect">
            <a:avLst/>
          </a:prstGeom>
          <a:solidFill>
            <a:srgbClr val="83B81A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>
              <a:defRPr/>
            </a:pPr>
            <a:endParaRPr lang="fr-FR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grpSp>
        <p:nvGrpSpPr>
          <p:cNvPr id="6" name="Groupe 7"/>
          <p:cNvGrpSpPr>
            <a:grpSpLocks/>
          </p:cNvGrpSpPr>
          <p:nvPr userDrawn="1"/>
        </p:nvGrpSpPr>
        <p:grpSpPr bwMode="auto">
          <a:xfrm>
            <a:off x="360363" y="360363"/>
            <a:ext cx="8428037" cy="5862637"/>
            <a:chOff x="360363" y="360363"/>
            <a:chExt cx="8428037" cy="5862637"/>
          </a:xfrm>
        </p:grpSpPr>
        <p:sp>
          <p:nvSpPr>
            <p:cNvPr id="7" name="Processus 7"/>
            <p:cNvSpPr>
              <a:spLocks noChangeArrowheads="1"/>
            </p:cNvSpPr>
            <p:nvPr userDrawn="1"/>
          </p:nvSpPr>
          <p:spPr bwMode="auto">
            <a:xfrm>
              <a:off x="360363" y="360363"/>
              <a:ext cx="8428037" cy="5527675"/>
            </a:xfrm>
            <a:prstGeom prst="flowChartProcess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469900" dist="76201" dir="2700000" rotWithShape="0">
                <a:srgbClr val="808080">
                  <a:alpha val="59000"/>
                </a:srgb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white"/>
                </a:solidFill>
                <a:latin typeface="Calibri"/>
                <a:ea typeface="+mn-ea"/>
              </a:endParaRPr>
            </a:p>
          </p:txBody>
        </p:sp>
        <p:sp>
          <p:nvSpPr>
            <p:cNvPr id="8" name="Extraire 8"/>
            <p:cNvSpPr/>
            <p:nvPr userDrawn="1"/>
          </p:nvSpPr>
          <p:spPr>
            <a:xfrm rot="16200000">
              <a:off x="5329237" y="5545138"/>
              <a:ext cx="822325" cy="533400"/>
            </a:xfrm>
            <a:prstGeom prst="flowChartExtra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9" name="ZoneTexte 8"/>
          <p:cNvSpPr txBox="1"/>
          <p:nvPr userDrawn="1"/>
        </p:nvSpPr>
        <p:spPr>
          <a:xfrm>
            <a:off x="7048500" y="6353175"/>
            <a:ext cx="1739900" cy="2301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9pPr>
          </a:lstStyle>
          <a:p>
            <a:pPr algn="r" defTabSz="914400">
              <a:defRPr/>
            </a:pPr>
            <a:r>
              <a:rPr lang="fr-FR" sz="90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Présentation de l’école</a:t>
            </a:r>
            <a:endParaRPr lang="fr-FR" sz="900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ZoneTexte 9"/>
          <p:cNvSpPr txBox="1"/>
          <p:nvPr userDrawn="1"/>
        </p:nvSpPr>
        <p:spPr>
          <a:xfrm>
            <a:off x="271463" y="6316663"/>
            <a:ext cx="1739900" cy="23018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9pPr>
          </a:lstStyle>
          <a:p>
            <a:pPr defTabSz="914400">
              <a:defRPr/>
            </a:pPr>
            <a:r>
              <a:rPr lang="fr-FR" sz="900">
                <a:solidFill>
                  <a:prstClr val="white"/>
                </a:solidFill>
                <a:latin typeface="Arial" charset="0"/>
                <a:cs typeface="Arial" charset="0"/>
              </a:rPr>
              <a:t>LaSalle Beauvais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6200000">
            <a:off x="5244167" y="3135967"/>
            <a:ext cx="5627966" cy="596900"/>
          </a:xfrm>
        </p:spPr>
        <p:txBody>
          <a:bodyPr anchor="b">
            <a:normAutofit/>
          </a:bodyPr>
          <a:lstStyle>
            <a:lvl1pPr algn="r">
              <a:defRPr sz="2500" b="1">
                <a:solidFill>
                  <a:srgbClr val="83B81A"/>
                </a:solidFill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2300" y="720447"/>
            <a:ext cx="3327400" cy="4905654"/>
          </a:xfrm>
        </p:spPr>
        <p:txBody>
          <a:bodyPr>
            <a:normAutofit/>
          </a:bodyPr>
          <a:lstStyle>
            <a:lvl1pPr>
              <a:defRPr sz="1300">
                <a:latin typeface="Arial"/>
                <a:cs typeface="Arial"/>
              </a:defRPr>
            </a:lvl1pPr>
            <a:lvl2pPr>
              <a:defRPr sz="1300">
                <a:latin typeface="Arial"/>
                <a:cs typeface="Arial"/>
              </a:defRPr>
            </a:lvl2pPr>
            <a:lvl3pPr>
              <a:defRPr sz="1300">
                <a:latin typeface="Arial"/>
                <a:cs typeface="Arial"/>
              </a:defRPr>
            </a:lvl3pPr>
            <a:lvl4pPr>
              <a:defRPr sz="1300">
                <a:latin typeface="Arial"/>
                <a:cs typeface="Arial"/>
              </a:defRPr>
            </a:lvl4pPr>
            <a:lvl5pPr>
              <a:defRPr sz="1300">
                <a:latin typeface="Arial"/>
                <a:cs typeface="Arial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2" name="Espace réservé du contenu 2"/>
          <p:cNvSpPr>
            <a:spLocks noGrp="1"/>
          </p:cNvSpPr>
          <p:nvPr>
            <p:ph idx="13"/>
          </p:nvPr>
        </p:nvSpPr>
        <p:spPr>
          <a:xfrm>
            <a:off x="4267200" y="720447"/>
            <a:ext cx="3124200" cy="4283353"/>
          </a:xfrm>
        </p:spPr>
        <p:txBody>
          <a:bodyPr>
            <a:normAutofit/>
          </a:bodyPr>
          <a:lstStyle>
            <a:lvl1pPr>
              <a:defRPr sz="1300">
                <a:latin typeface="Arial"/>
                <a:cs typeface="Arial"/>
              </a:defRPr>
            </a:lvl1pPr>
            <a:lvl2pPr>
              <a:defRPr sz="1300">
                <a:latin typeface="Arial"/>
                <a:cs typeface="Arial"/>
              </a:defRPr>
            </a:lvl2pPr>
            <a:lvl3pPr>
              <a:defRPr sz="1300">
                <a:latin typeface="Arial"/>
                <a:cs typeface="Arial"/>
              </a:defRPr>
            </a:lvl3pPr>
            <a:lvl4pPr>
              <a:defRPr sz="1300">
                <a:latin typeface="Arial"/>
                <a:cs typeface="Arial"/>
              </a:defRPr>
            </a:lvl4pPr>
            <a:lvl5pPr>
              <a:defRPr sz="1300">
                <a:latin typeface="Arial"/>
                <a:cs typeface="Arial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5924143"/>
      </p:ext>
    </p:extLst>
  </p:cSld>
  <p:clrMapOvr>
    <a:masterClrMapping/>
  </p:clrMapOvr>
  <p:transition spd="slow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re et contenu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17463" y="-30163"/>
            <a:ext cx="9161463" cy="6888163"/>
          </a:xfrm>
          <a:prstGeom prst="rect">
            <a:avLst/>
          </a:prstGeom>
          <a:solidFill>
            <a:srgbClr val="83B81A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>
              <a:defRPr/>
            </a:pPr>
            <a:endParaRPr lang="fr-FR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grpSp>
        <p:nvGrpSpPr>
          <p:cNvPr id="6" name="Groupe 7"/>
          <p:cNvGrpSpPr>
            <a:grpSpLocks/>
          </p:cNvGrpSpPr>
          <p:nvPr userDrawn="1"/>
        </p:nvGrpSpPr>
        <p:grpSpPr bwMode="auto">
          <a:xfrm>
            <a:off x="360363" y="360363"/>
            <a:ext cx="8428037" cy="5862637"/>
            <a:chOff x="360363" y="360363"/>
            <a:chExt cx="8428037" cy="5862637"/>
          </a:xfrm>
        </p:grpSpPr>
        <p:sp>
          <p:nvSpPr>
            <p:cNvPr id="7" name="Processus 7"/>
            <p:cNvSpPr>
              <a:spLocks noChangeArrowheads="1"/>
            </p:cNvSpPr>
            <p:nvPr userDrawn="1"/>
          </p:nvSpPr>
          <p:spPr bwMode="auto">
            <a:xfrm>
              <a:off x="360363" y="360363"/>
              <a:ext cx="8428037" cy="5527675"/>
            </a:xfrm>
            <a:prstGeom prst="flowChartProcess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469900" dist="76201" dir="2700000" rotWithShape="0">
                <a:srgbClr val="808080">
                  <a:alpha val="59000"/>
                </a:srgb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white"/>
                </a:solidFill>
                <a:latin typeface="Calibri"/>
                <a:ea typeface="+mn-ea"/>
              </a:endParaRPr>
            </a:p>
          </p:txBody>
        </p:sp>
        <p:sp>
          <p:nvSpPr>
            <p:cNvPr id="8" name="Extraire 8"/>
            <p:cNvSpPr/>
            <p:nvPr userDrawn="1"/>
          </p:nvSpPr>
          <p:spPr>
            <a:xfrm rot="16200000">
              <a:off x="5329237" y="5545138"/>
              <a:ext cx="822325" cy="533400"/>
            </a:xfrm>
            <a:prstGeom prst="flowChartExtra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9" name="ZoneTexte 8"/>
          <p:cNvSpPr txBox="1"/>
          <p:nvPr userDrawn="1"/>
        </p:nvSpPr>
        <p:spPr>
          <a:xfrm>
            <a:off x="7048500" y="6353175"/>
            <a:ext cx="1739900" cy="2301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9pPr>
          </a:lstStyle>
          <a:p>
            <a:pPr algn="r" defTabSz="914400">
              <a:defRPr/>
            </a:pPr>
            <a:r>
              <a:rPr lang="fr-FR" sz="90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Présentation de l’école</a:t>
            </a:r>
            <a:endParaRPr lang="fr-FR" sz="900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ZoneTexte 9"/>
          <p:cNvSpPr txBox="1"/>
          <p:nvPr userDrawn="1"/>
        </p:nvSpPr>
        <p:spPr>
          <a:xfrm>
            <a:off x="271463" y="6316663"/>
            <a:ext cx="1739900" cy="23018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9pPr>
          </a:lstStyle>
          <a:p>
            <a:pPr defTabSz="914400">
              <a:defRPr/>
            </a:pPr>
            <a:r>
              <a:rPr lang="fr-FR" sz="900">
                <a:solidFill>
                  <a:prstClr val="white"/>
                </a:solidFill>
                <a:latin typeface="Arial" charset="0"/>
                <a:cs typeface="Arial" charset="0"/>
              </a:rPr>
              <a:t>LaSalle Beauvais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6200000">
            <a:off x="5244167" y="3135967"/>
            <a:ext cx="5627966" cy="596900"/>
          </a:xfrm>
        </p:spPr>
        <p:txBody>
          <a:bodyPr anchor="b">
            <a:normAutofit/>
          </a:bodyPr>
          <a:lstStyle>
            <a:lvl1pPr algn="r">
              <a:defRPr sz="2500" b="1">
                <a:solidFill>
                  <a:srgbClr val="83B81A"/>
                </a:solidFill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2300" y="720447"/>
            <a:ext cx="3327400" cy="4905654"/>
          </a:xfrm>
        </p:spPr>
        <p:txBody>
          <a:bodyPr>
            <a:normAutofit/>
          </a:bodyPr>
          <a:lstStyle>
            <a:lvl1pPr>
              <a:defRPr sz="1300">
                <a:latin typeface="Arial"/>
                <a:cs typeface="Arial"/>
              </a:defRPr>
            </a:lvl1pPr>
            <a:lvl2pPr>
              <a:defRPr sz="1300">
                <a:latin typeface="Arial"/>
                <a:cs typeface="Arial"/>
              </a:defRPr>
            </a:lvl2pPr>
            <a:lvl3pPr>
              <a:defRPr sz="1300">
                <a:latin typeface="Arial"/>
                <a:cs typeface="Arial"/>
              </a:defRPr>
            </a:lvl3pPr>
            <a:lvl4pPr>
              <a:defRPr sz="1300">
                <a:latin typeface="Arial"/>
                <a:cs typeface="Arial"/>
              </a:defRPr>
            </a:lvl4pPr>
            <a:lvl5pPr>
              <a:defRPr sz="1300">
                <a:latin typeface="Arial"/>
                <a:cs typeface="Arial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2" name="Espace réservé du contenu 2"/>
          <p:cNvSpPr>
            <a:spLocks noGrp="1"/>
          </p:cNvSpPr>
          <p:nvPr>
            <p:ph idx="13"/>
          </p:nvPr>
        </p:nvSpPr>
        <p:spPr>
          <a:xfrm>
            <a:off x="4267200" y="720447"/>
            <a:ext cx="3124200" cy="4283353"/>
          </a:xfrm>
        </p:spPr>
        <p:txBody>
          <a:bodyPr>
            <a:normAutofit/>
          </a:bodyPr>
          <a:lstStyle>
            <a:lvl1pPr>
              <a:defRPr sz="1300">
                <a:latin typeface="Arial"/>
                <a:cs typeface="Arial"/>
              </a:defRPr>
            </a:lvl1pPr>
            <a:lvl2pPr>
              <a:defRPr sz="1300">
                <a:latin typeface="Arial"/>
                <a:cs typeface="Arial"/>
              </a:defRPr>
            </a:lvl2pPr>
            <a:lvl3pPr>
              <a:defRPr sz="1300">
                <a:latin typeface="Arial"/>
                <a:cs typeface="Arial"/>
              </a:defRPr>
            </a:lvl3pPr>
            <a:lvl4pPr>
              <a:defRPr sz="1300">
                <a:latin typeface="Arial"/>
                <a:cs typeface="Arial"/>
              </a:defRPr>
            </a:lvl4pPr>
            <a:lvl5pPr>
              <a:defRPr sz="1300">
                <a:latin typeface="Arial"/>
                <a:cs typeface="Arial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2268636"/>
      </p:ext>
    </p:extLst>
  </p:cSld>
  <p:clrMapOvr>
    <a:masterClrMapping/>
  </p:clrMapOvr>
  <p:transition spd="slow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9" descr="logotype-lasalle_Q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3500" y="6192687"/>
            <a:ext cx="1104900" cy="4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er 27"/>
          <p:cNvGrpSpPr>
            <a:grpSpLocks/>
          </p:cNvGrpSpPr>
          <p:nvPr userDrawn="1"/>
        </p:nvGrpSpPr>
        <p:grpSpPr bwMode="auto">
          <a:xfrm>
            <a:off x="360364" y="360363"/>
            <a:ext cx="8428036" cy="1320709"/>
            <a:chOff x="360000" y="360001"/>
            <a:chExt cx="8428400" cy="5088294"/>
          </a:xfrm>
          <a:solidFill>
            <a:srgbClr val="83B81A"/>
          </a:solidFill>
        </p:grpSpPr>
        <p:sp>
          <p:nvSpPr>
            <p:cNvPr id="12" name="Processus 7"/>
            <p:cNvSpPr/>
            <p:nvPr userDrawn="1"/>
          </p:nvSpPr>
          <p:spPr>
            <a:xfrm>
              <a:off x="360000" y="360001"/>
              <a:ext cx="8428400" cy="4773947"/>
            </a:xfrm>
            <a:prstGeom prst="flowChartProcess">
              <a:avLst/>
            </a:prstGeom>
            <a:grpFill/>
            <a:ln>
              <a:solidFill>
                <a:srgbClr val="83B81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6000" b="1" dirty="0">
                <a:ln>
                  <a:solidFill>
                    <a:srgbClr val="002060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13" name="Extraire 8"/>
            <p:cNvSpPr/>
            <p:nvPr userDrawn="1"/>
          </p:nvSpPr>
          <p:spPr>
            <a:xfrm rot="16200000">
              <a:off x="7005549" y="4770393"/>
              <a:ext cx="822383" cy="533423"/>
            </a:xfrm>
            <a:prstGeom prst="flowChartExtract">
              <a:avLst/>
            </a:prstGeom>
            <a:grpFill/>
            <a:ln>
              <a:solidFill>
                <a:srgbClr val="83B81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8" name="Espace réservé du contenu 17"/>
          <p:cNvSpPr>
            <a:spLocks noGrp="1"/>
          </p:cNvSpPr>
          <p:nvPr>
            <p:ph sz="quarter" idx="10"/>
          </p:nvPr>
        </p:nvSpPr>
        <p:spPr>
          <a:xfrm>
            <a:off x="360364" y="431614"/>
            <a:ext cx="8428036" cy="1107252"/>
          </a:xfrm>
          <a:solidFill>
            <a:srgbClr val="83B81A"/>
          </a:solidFill>
          <a:ln>
            <a:noFill/>
          </a:ln>
        </p:spPr>
        <p:txBody>
          <a:bodyPr anchor="ctr" anchorCtr="0"/>
          <a:lstStyle>
            <a:lvl1pPr marL="0" indent="0" algn="ctr">
              <a:spcBef>
                <a:spcPts val="1200"/>
              </a:spcBef>
              <a:spcAft>
                <a:spcPts val="1200"/>
              </a:spcAft>
              <a:buNone/>
              <a:defRPr sz="4400" b="1" cap="none" spc="0" baseline="0">
                <a:ln w="12700">
                  <a:noFill/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/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2349500"/>
            <a:ext cx="8229600" cy="5472113"/>
          </a:xfrm>
        </p:spPr>
        <p:txBody>
          <a:bodyPr/>
          <a:lstStyle>
            <a:lvl1pPr marL="342900" indent="-342900">
              <a:buClr>
                <a:srgbClr val="83B81A"/>
              </a:buClr>
              <a:buFont typeface="Century Gothic" pitchFamily="34" charset="0"/>
              <a:buChar char="●"/>
              <a:defRPr sz="3200"/>
            </a:lvl1pPr>
            <a:lvl2pPr marL="742950" indent="-285750">
              <a:buClr>
                <a:srgbClr val="FF0000"/>
              </a:buClr>
              <a:buFont typeface="Wingdings" pitchFamily="2" charset="2"/>
              <a:buChar char="ü"/>
              <a:defRPr sz="3200"/>
            </a:lvl2pPr>
          </a:lstStyle>
          <a:p>
            <a:pPr eaLnBrk="1" hangingPunct="1">
              <a:buFontTx/>
              <a:buNone/>
            </a:pPr>
            <a:endParaRPr lang="fr-FR" sz="1800" dirty="0" smtClean="0"/>
          </a:p>
          <a:p>
            <a:pPr eaLnBrk="1" hangingPunct="1"/>
            <a:r>
              <a:rPr lang="fr-FR" sz="2400" dirty="0" smtClean="0"/>
              <a:t>CA  </a:t>
            </a:r>
            <a:r>
              <a:rPr lang="fr-FR" sz="2400" dirty="0" err="1" smtClean="0"/>
              <a:t>révisio</a:t>
            </a:r>
            <a:endParaRPr lang="fr-FR" sz="2400" dirty="0" smtClean="0"/>
          </a:p>
          <a:p>
            <a:pPr lvl="1" eaLnBrk="1" hangingPunct="1"/>
            <a:r>
              <a:rPr lang="fr-FR" sz="2400" dirty="0" smtClean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1362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FDE0A-125A-4288-BB66-39830CED111E}" type="datetime4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 octobre 2013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1B5981-12B5-49DA-9B88-F2C1E217DDE2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37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18819-39CD-4B21-B54E-1B5693342EB4}" type="datetime4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 octobre 2013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F089C-84D5-4614-A9C8-FBADD637B7DE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608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31FA4-A79E-4760-AC81-5F2DFAF62AB4}" type="datetime4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 octobre 2013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BBD650-6047-4C76-AAB5-63882D62D3EB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16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6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CFEB39-07B5-4EBF-B0F3-5A05AF8499B8}" type="datetime4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 octobre 2013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30E29D-5C1A-47FD-B4CD-5576080EB1E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757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0" y="561975"/>
            <a:ext cx="6629400" cy="11906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28600" y="2133600"/>
            <a:ext cx="4267200" cy="39624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267200" cy="39624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EDD03-62ED-44E6-82AB-6DE5A55A03C4}" type="datetime4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 octobre 2013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2B891-5E11-4F9C-89F1-DFD88775C8F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654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9" descr="logotype-lasalle_Q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3500" y="6192687"/>
            <a:ext cx="1104900" cy="4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er 27"/>
          <p:cNvGrpSpPr>
            <a:grpSpLocks/>
          </p:cNvGrpSpPr>
          <p:nvPr userDrawn="1"/>
        </p:nvGrpSpPr>
        <p:grpSpPr bwMode="auto">
          <a:xfrm>
            <a:off x="360364" y="360363"/>
            <a:ext cx="8428036" cy="1320709"/>
            <a:chOff x="360000" y="360001"/>
            <a:chExt cx="8428400" cy="5088294"/>
          </a:xfrm>
          <a:solidFill>
            <a:srgbClr val="83B81A"/>
          </a:solidFill>
        </p:grpSpPr>
        <p:sp>
          <p:nvSpPr>
            <p:cNvPr id="12" name="Processus 7"/>
            <p:cNvSpPr/>
            <p:nvPr userDrawn="1"/>
          </p:nvSpPr>
          <p:spPr>
            <a:xfrm>
              <a:off x="360000" y="360001"/>
              <a:ext cx="8428400" cy="4773947"/>
            </a:xfrm>
            <a:prstGeom prst="flowChartProcess">
              <a:avLst/>
            </a:prstGeom>
            <a:grpFill/>
            <a:ln>
              <a:solidFill>
                <a:srgbClr val="83B81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6000" b="1" dirty="0">
                <a:ln>
                  <a:solidFill>
                    <a:srgbClr val="002060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13" name="Extraire 8"/>
            <p:cNvSpPr/>
            <p:nvPr userDrawn="1"/>
          </p:nvSpPr>
          <p:spPr>
            <a:xfrm rot="16200000">
              <a:off x="7005549" y="4770393"/>
              <a:ext cx="822383" cy="533423"/>
            </a:xfrm>
            <a:prstGeom prst="flowChartExtract">
              <a:avLst/>
            </a:prstGeom>
            <a:grpFill/>
            <a:ln>
              <a:solidFill>
                <a:srgbClr val="83B81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8" name="Espace réservé du contenu 17"/>
          <p:cNvSpPr>
            <a:spLocks noGrp="1"/>
          </p:cNvSpPr>
          <p:nvPr>
            <p:ph sz="quarter" idx="10"/>
          </p:nvPr>
        </p:nvSpPr>
        <p:spPr>
          <a:xfrm>
            <a:off x="360364" y="431614"/>
            <a:ext cx="8428036" cy="1107252"/>
          </a:xfrm>
          <a:solidFill>
            <a:srgbClr val="83B81A"/>
          </a:solidFill>
          <a:ln>
            <a:noFill/>
          </a:ln>
        </p:spPr>
        <p:txBody>
          <a:bodyPr anchor="ctr" anchorCtr="0"/>
          <a:lstStyle>
            <a:lvl1pPr marL="0" indent="0" algn="ctr">
              <a:spcBef>
                <a:spcPts val="1200"/>
              </a:spcBef>
              <a:spcAft>
                <a:spcPts val="1200"/>
              </a:spcAft>
              <a:buNone/>
              <a:defRPr sz="4400" b="1" cap="none" spc="0" baseline="0">
                <a:ln w="12700">
                  <a:noFill/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/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2349500"/>
            <a:ext cx="8229600" cy="5472113"/>
          </a:xfrm>
        </p:spPr>
        <p:txBody>
          <a:bodyPr/>
          <a:lstStyle>
            <a:lvl1pPr marL="342900" indent="-342900">
              <a:buClr>
                <a:srgbClr val="83B81A"/>
              </a:buClr>
              <a:buFont typeface="Century Gothic" pitchFamily="34" charset="0"/>
              <a:buChar char="●"/>
              <a:defRPr sz="3200"/>
            </a:lvl1pPr>
            <a:lvl2pPr marL="742950" indent="-285750">
              <a:buClr>
                <a:srgbClr val="FF0000"/>
              </a:buClr>
              <a:buFont typeface="Wingdings" pitchFamily="2" charset="2"/>
              <a:buChar char="ü"/>
              <a:defRPr sz="3200"/>
            </a:lvl2pPr>
          </a:lstStyle>
          <a:p>
            <a:pPr eaLnBrk="1" hangingPunct="1">
              <a:buFontTx/>
              <a:buNone/>
            </a:pPr>
            <a:endParaRPr lang="fr-FR" sz="1800" dirty="0" smtClean="0"/>
          </a:p>
          <a:p>
            <a:pPr eaLnBrk="1" hangingPunct="1"/>
            <a:r>
              <a:rPr lang="fr-FR" sz="2400" dirty="0" smtClean="0"/>
              <a:t>CA  </a:t>
            </a:r>
            <a:r>
              <a:rPr lang="fr-FR" sz="2400" dirty="0" err="1" smtClean="0"/>
              <a:t>révisio</a:t>
            </a:r>
            <a:endParaRPr lang="fr-FR" sz="2400" dirty="0" smtClean="0"/>
          </a:p>
          <a:p>
            <a:pPr lvl="1" eaLnBrk="1" hangingPunct="1"/>
            <a:r>
              <a:rPr lang="fr-FR" sz="2400" dirty="0" smtClean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93838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2286000" y="561975"/>
            <a:ext cx="6629400" cy="11906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228600" y="2133600"/>
            <a:ext cx="4267200" cy="19050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2133600"/>
            <a:ext cx="4267200" cy="19050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228600" y="4191000"/>
            <a:ext cx="4267200" cy="19050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4191000"/>
            <a:ext cx="4267200" cy="19050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08816-1FB3-4C72-8FD1-8C89EF610458}" type="datetime4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 octobre 2013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57F2A-AC85-4273-BB80-CF266E06A5E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039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0" y="561975"/>
            <a:ext cx="6629400" cy="11906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28600" y="2133600"/>
            <a:ext cx="4267200" cy="39624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2133600"/>
            <a:ext cx="4267200" cy="19050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4191000"/>
            <a:ext cx="4267200" cy="19050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e la date 5"/>
          <p:cNvSpPr>
            <a:spLocks noGrp="1" noChangeArrowheads="1"/>
          </p:cNvSpPr>
          <p:nvPr>
            <p:ph type="dt" sz="half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46B38-A125-44DC-B58F-FC2817932790}" type="datetime4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 octobre 2013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numéro de diapositiv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8D688-DB09-4488-BB20-87E547EE91C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919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re et contenu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17463" y="-30163"/>
            <a:ext cx="9161463" cy="6888163"/>
          </a:xfrm>
          <a:prstGeom prst="rect">
            <a:avLst/>
          </a:prstGeom>
          <a:solidFill>
            <a:srgbClr val="83B81A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grpSp>
        <p:nvGrpSpPr>
          <p:cNvPr id="6" name="Groupe 7"/>
          <p:cNvGrpSpPr>
            <a:grpSpLocks/>
          </p:cNvGrpSpPr>
          <p:nvPr userDrawn="1"/>
        </p:nvGrpSpPr>
        <p:grpSpPr bwMode="auto">
          <a:xfrm>
            <a:off x="360363" y="360363"/>
            <a:ext cx="8428037" cy="5862637"/>
            <a:chOff x="360363" y="360363"/>
            <a:chExt cx="8428037" cy="5862637"/>
          </a:xfrm>
        </p:grpSpPr>
        <p:sp>
          <p:nvSpPr>
            <p:cNvPr id="7" name="Processus 7"/>
            <p:cNvSpPr>
              <a:spLocks noChangeArrowheads="1"/>
            </p:cNvSpPr>
            <p:nvPr userDrawn="1"/>
          </p:nvSpPr>
          <p:spPr bwMode="auto">
            <a:xfrm>
              <a:off x="360363" y="360363"/>
              <a:ext cx="8428037" cy="5527675"/>
            </a:xfrm>
            <a:prstGeom prst="flowChartProcess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469900" dist="76201" dir="2700000" rotWithShape="0">
                <a:srgbClr val="808080">
                  <a:alpha val="59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8" name="Extraire 8"/>
            <p:cNvSpPr/>
            <p:nvPr userDrawn="1"/>
          </p:nvSpPr>
          <p:spPr>
            <a:xfrm rot="16200000">
              <a:off x="5329237" y="5545138"/>
              <a:ext cx="822325" cy="533400"/>
            </a:xfrm>
            <a:prstGeom prst="flowChartExtra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" name="ZoneTexte 9"/>
          <p:cNvSpPr txBox="1"/>
          <p:nvPr userDrawn="1"/>
        </p:nvSpPr>
        <p:spPr>
          <a:xfrm>
            <a:off x="271463" y="6316663"/>
            <a:ext cx="1739900" cy="23018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9pPr>
          </a:lstStyle>
          <a:p>
            <a:pPr>
              <a:defRPr/>
            </a:pPr>
            <a:r>
              <a:rPr lang="fr-FR" sz="900">
                <a:solidFill>
                  <a:schemeClr val="bg1"/>
                </a:solidFill>
                <a:latin typeface="Arial" charset="0"/>
                <a:cs typeface="Arial" charset="0"/>
              </a:rPr>
              <a:t>LaSalle Beauvais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6200000">
            <a:off x="5244167" y="3135967"/>
            <a:ext cx="5627966" cy="596900"/>
          </a:xfrm>
        </p:spPr>
        <p:txBody>
          <a:bodyPr anchor="b">
            <a:normAutofit/>
          </a:bodyPr>
          <a:lstStyle>
            <a:lvl1pPr algn="r">
              <a:defRPr sz="2500" b="1">
                <a:solidFill>
                  <a:srgbClr val="83B81A"/>
                </a:solidFill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2300" y="720447"/>
            <a:ext cx="3327400" cy="4905654"/>
          </a:xfrm>
        </p:spPr>
        <p:txBody>
          <a:bodyPr>
            <a:normAutofit/>
          </a:bodyPr>
          <a:lstStyle>
            <a:lvl1pPr>
              <a:defRPr sz="1300">
                <a:latin typeface="Arial"/>
                <a:cs typeface="Arial"/>
              </a:defRPr>
            </a:lvl1pPr>
            <a:lvl2pPr>
              <a:defRPr sz="1300">
                <a:latin typeface="Arial"/>
                <a:cs typeface="Arial"/>
              </a:defRPr>
            </a:lvl2pPr>
            <a:lvl3pPr>
              <a:defRPr sz="1300">
                <a:latin typeface="Arial"/>
                <a:cs typeface="Arial"/>
              </a:defRPr>
            </a:lvl3pPr>
            <a:lvl4pPr>
              <a:defRPr sz="1300">
                <a:latin typeface="Arial"/>
                <a:cs typeface="Arial"/>
              </a:defRPr>
            </a:lvl4pPr>
            <a:lvl5pPr>
              <a:defRPr sz="1300">
                <a:latin typeface="Arial"/>
                <a:cs typeface="Arial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2" name="Espace réservé du contenu 2"/>
          <p:cNvSpPr>
            <a:spLocks noGrp="1"/>
          </p:cNvSpPr>
          <p:nvPr>
            <p:ph idx="13"/>
          </p:nvPr>
        </p:nvSpPr>
        <p:spPr>
          <a:xfrm>
            <a:off x="4267200" y="720447"/>
            <a:ext cx="3124200" cy="4283353"/>
          </a:xfrm>
        </p:spPr>
        <p:txBody>
          <a:bodyPr>
            <a:normAutofit/>
          </a:bodyPr>
          <a:lstStyle>
            <a:lvl1pPr>
              <a:defRPr sz="1300">
                <a:latin typeface="Arial"/>
                <a:cs typeface="Arial"/>
              </a:defRPr>
            </a:lvl1pPr>
            <a:lvl2pPr>
              <a:defRPr sz="1300">
                <a:latin typeface="Arial"/>
                <a:cs typeface="Arial"/>
              </a:defRPr>
            </a:lvl2pPr>
            <a:lvl3pPr>
              <a:defRPr sz="1300">
                <a:latin typeface="Arial"/>
                <a:cs typeface="Arial"/>
              </a:defRPr>
            </a:lvl3pPr>
            <a:lvl4pPr>
              <a:defRPr sz="1300">
                <a:latin typeface="Arial"/>
                <a:cs typeface="Arial"/>
              </a:defRPr>
            </a:lvl4pPr>
            <a:lvl5pPr>
              <a:defRPr sz="1300">
                <a:latin typeface="Arial"/>
                <a:cs typeface="Arial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17132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8" descr="Logo LaSalle Beauvais quadri sans signature - largeur mini. 3 c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100013"/>
            <a:ext cx="1914525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2499976"/>
            <a:ext cx="5867400" cy="1446550"/>
          </a:xfrm>
        </p:spPr>
        <p:txBody>
          <a:bodyPr/>
          <a:lstStyle>
            <a:lvl1pPr>
              <a:defRPr sz="4400"/>
            </a:lvl1pPr>
          </a:lstStyle>
          <a:p>
            <a:r>
              <a:rPr lang="fr-FR"/>
              <a:t>Titre : Century Gothic (gras – 36 à 44)</a:t>
            </a:r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4400" y="4419600"/>
            <a:ext cx="4876800" cy="914400"/>
          </a:xfrm>
        </p:spPr>
        <p:txBody>
          <a:bodyPr/>
          <a:lstStyle>
            <a:lvl1pPr marL="0" indent="0" algn="ctr">
              <a:buFontTx/>
              <a:buNone/>
              <a:defRPr b="0"/>
            </a:lvl1pPr>
          </a:lstStyle>
          <a:p>
            <a:r>
              <a:rPr lang="fr-FR"/>
              <a:t>Sous-titre : Century Gothic (normal – 24)</a:t>
            </a:r>
          </a:p>
        </p:txBody>
      </p:sp>
    </p:spTree>
    <p:extLst>
      <p:ext uri="{BB962C8B-B14F-4D97-AF65-F5344CB8AC3E}">
        <p14:creationId xmlns:p14="http://schemas.microsoft.com/office/powerpoint/2010/main" val="24886370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2F5AA-213F-4A52-B0A3-2C63F7A12D4A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1590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F1837-E3C6-4F7D-A4AF-7F1B28DEE87C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7861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28600" y="2133600"/>
            <a:ext cx="42672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2672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D8061-ED57-49DA-B164-6BFA6F08A8C5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368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7310"/>
            <a:ext cx="8229600" cy="1200329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36B19-D02E-4CF5-A972-8C5B0281E899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353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D3061-84E7-4F6F-B810-2B6AD66A1B0B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0089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9342C-B42C-4EEE-A7A1-5AA2650434E5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20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9" descr="logotype-lasalle_Q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3500" y="6192687"/>
            <a:ext cx="1104900" cy="4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er 27"/>
          <p:cNvGrpSpPr>
            <a:grpSpLocks/>
          </p:cNvGrpSpPr>
          <p:nvPr userDrawn="1"/>
        </p:nvGrpSpPr>
        <p:grpSpPr bwMode="auto">
          <a:xfrm>
            <a:off x="360364" y="360363"/>
            <a:ext cx="8428036" cy="1320709"/>
            <a:chOff x="360000" y="360001"/>
            <a:chExt cx="8428400" cy="5088294"/>
          </a:xfrm>
          <a:solidFill>
            <a:srgbClr val="009EE0"/>
          </a:solidFill>
        </p:grpSpPr>
        <p:sp>
          <p:nvSpPr>
            <p:cNvPr id="12" name="Processus 7"/>
            <p:cNvSpPr/>
            <p:nvPr userDrawn="1"/>
          </p:nvSpPr>
          <p:spPr>
            <a:xfrm>
              <a:off x="360000" y="360001"/>
              <a:ext cx="8428400" cy="4773947"/>
            </a:xfrm>
            <a:prstGeom prst="flowChartProcess">
              <a:avLst/>
            </a:prstGeom>
            <a:grpFill/>
            <a:ln>
              <a:solidFill>
                <a:srgbClr val="83B81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6000" b="1" dirty="0">
                <a:ln>
                  <a:solidFill>
                    <a:srgbClr val="002060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13" name="Extraire 8"/>
            <p:cNvSpPr/>
            <p:nvPr userDrawn="1"/>
          </p:nvSpPr>
          <p:spPr>
            <a:xfrm rot="16200000">
              <a:off x="7005549" y="4770393"/>
              <a:ext cx="822383" cy="533423"/>
            </a:xfrm>
            <a:prstGeom prst="flowChartExtract">
              <a:avLst/>
            </a:prstGeom>
            <a:grpFill/>
            <a:ln>
              <a:solidFill>
                <a:srgbClr val="83B81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8" name="Espace réservé du contenu 17"/>
          <p:cNvSpPr>
            <a:spLocks noGrp="1"/>
          </p:cNvSpPr>
          <p:nvPr>
            <p:ph sz="quarter" idx="10"/>
          </p:nvPr>
        </p:nvSpPr>
        <p:spPr>
          <a:xfrm>
            <a:off x="360364" y="431614"/>
            <a:ext cx="8428036" cy="1107252"/>
          </a:xfrm>
          <a:solidFill>
            <a:srgbClr val="009EE0"/>
          </a:solidFill>
          <a:ln>
            <a:noFill/>
          </a:ln>
        </p:spPr>
        <p:txBody>
          <a:bodyPr anchor="ctr" anchorCtr="0"/>
          <a:lstStyle>
            <a:lvl1pPr marL="0" indent="0" algn="ctr">
              <a:spcBef>
                <a:spcPts val="1200"/>
              </a:spcBef>
              <a:spcAft>
                <a:spcPts val="1200"/>
              </a:spcAft>
              <a:buNone/>
              <a:defRPr sz="4400" b="1" cap="none" spc="0" baseline="0">
                <a:ln w="12700">
                  <a:noFill/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/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2349500"/>
            <a:ext cx="8229600" cy="5472113"/>
          </a:xfrm>
        </p:spPr>
        <p:txBody>
          <a:bodyPr/>
          <a:lstStyle>
            <a:lvl1pPr marL="342900" indent="-342900">
              <a:buClr>
                <a:srgbClr val="009EE0"/>
              </a:buClr>
              <a:buFont typeface="Century Gothic" pitchFamily="34" charset="0"/>
              <a:buChar char="●"/>
              <a:defRPr sz="3200"/>
            </a:lvl1pPr>
            <a:lvl2pPr marL="742950" indent="-285750">
              <a:buClr>
                <a:srgbClr val="FF0000"/>
              </a:buClr>
              <a:buFont typeface="Wingdings" pitchFamily="2" charset="2"/>
              <a:buChar char="ü"/>
              <a:defRPr sz="3200"/>
            </a:lvl2pPr>
          </a:lstStyle>
          <a:p>
            <a:pPr eaLnBrk="1" hangingPunct="1">
              <a:buFontTx/>
              <a:buNone/>
            </a:pPr>
            <a:endParaRPr lang="fr-FR" sz="1800" dirty="0" smtClean="0"/>
          </a:p>
          <a:p>
            <a:pPr eaLnBrk="1" hangingPunct="1"/>
            <a:r>
              <a:rPr lang="fr-FR" sz="2400" dirty="0" smtClean="0"/>
              <a:t>CA  </a:t>
            </a:r>
            <a:r>
              <a:rPr lang="fr-FR" sz="2400" dirty="0" err="1" smtClean="0"/>
              <a:t>révisio</a:t>
            </a:r>
            <a:endParaRPr lang="fr-FR" sz="2400" dirty="0" smtClean="0"/>
          </a:p>
          <a:p>
            <a:pPr lvl="1" eaLnBrk="1" hangingPunct="1"/>
            <a:r>
              <a:rPr lang="fr-FR" sz="2400" dirty="0" smtClean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27464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27214"/>
            <a:ext cx="3008313" cy="70788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69A1C-A6F0-43A9-AFE5-068BCD08C719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2798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967228"/>
            <a:ext cx="5486400" cy="40011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A75F3-8A92-4909-8613-AE785A724F86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4775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932AE-420F-4301-83FC-3266C6C4FA15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9903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43700" y="561977"/>
            <a:ext cx="1292662" cy="55340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28600" y="561977"/>
            <a:ext cx="6362700" cy="55340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9FB8-D340-4D31-87C2-8E43FCCE9A27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4246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0" y="561977"/>
            <a:ext cx="6629400" cy="11906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28600" y="2133600"/>
            <a:ext cx="4267200" cy="39624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267200" cy="39624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39962-FFA5-4DB2-A254-9952A6989779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3736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228600" y="561977"/>
            <a:ext cx="8686800" cy="55340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D527F-802F-4D35-B2D2-7D804C73F1AA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0040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641" y="2129992"/>
            <a:ext cx="7772723" cy="1470936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279" y="3885882"/>
            <a:ext cx="6401445" cy="1752706"/>
          </a:xfrm>
        </p:spPr>
        <p:txBody>
          <a:bodyPr/>
          <a:lstStyle>
            <a:lvl1pPr marL="0" indent="0" algn="ctr">
              <a:buNone/>
              <a:defRPr/>
            </a:lvl1pPr>
            <a:lvl2pPr marL="461905" indent="0" algn="ctr">
              <a:buNone/>
              <a:defRPr/>
            </a:lvl2pPr>
            <a:lvl3pPr marL="923810" indent="0" algn="ctr">
              <a:buNone/>
              <a:defRPr/>
            </a:lvl3pPr>
            <a:lvl4pPr marL="1385715" indent="0" algn="ctr">
              <a:buNone/>
              <a:defRPr/>
            </a:lvl4pPr>
            <a:lvl5pPr marL="1847620" indent="0" algn="ctr">
              <a:buNone/>
              <a:defRPr/>
            </a:lvl5pPr>
            <a:lvl6pPr marL="2309524" indent="0" algn="ctr">
              <a:buNone/>
              <a:defRPr/>
            </a:lvl6pPr>
            <a:lvl7pPr marL="2771429" indent="0" algn="ctr">
              <a:buNone/>
              <a:defRPr/>
            </a:lvl7pPr>
            <a:lvl8pPr marL="3233335" indent="0" algn="ctr">
              <a:buNone/>
              <a:defRPr/>
            </a:lvl8pPr>
            <a:lvl9pPr marL="3695239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r>
              <a:rPr lang="fr-FR">
                <a:solidFill>
                  <a:srgbClr val="000000"/>
                </a:solidFill>
              </a:rPr>
              <a:t> &gt; </a:t>
            </a:r>
            <a:r>
              <a:rPr lang="fr-FR">
                <a:solidFill>
                  <a:srgbClr val="C10053"/>
                </a:solidFill>
              </a:rPr>
              <a:t>SUEZ ENVIRONNEMENT </a:t>
            </a:r>
            <a:r>
              <a:rPr lang="fr-FR">
                <a:solidFill>
                  <a:srgbClr val="000000"/>
                </a:solidFill>
              </a:rPr>
              <a:t>- </a:t>
            </a:r>
            <a:fld id="{05A33159-BF7F-459A-B58A-0F73ACAEC038}" type="slidenum">
              <a:rPr lang="fr-FR">
                <a:solidFill>
                  <a:srgbClr val="000000"/>
                </a:solidFill>
              </a:rPr>
              <a:pPr lvl="1"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791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r>
              <a:rPr lang="fr-FR">
                <a:solidFill>
                  <a:srgbClr val="000000"/>
                </a:solidFill>
              </a:rPr>
              <a:t> &gt; </a:t>
            </a:r>
            <a:r>
              <a:rPr lang="fr-FR">
                <a:solidFill>
                  <a:srgbClr val="C10053"/>
                </a:solidFill>
              </a:rPr>
              <a:t>SUEZ ENVIRONNEMENT </a:t>
            </a:r>
            <a:r>
              <a:rPr lang="fr-FR">
                <a:solidFill>
                  <a:srgbClr val="000000"/>
                </a:solidFill>
              </a:rPr>
              <a:t>- </a:t>
            </a:r>
            <a:fld id="{C3B19CB3-1056-400F-BB72-0F020F79B9CA}" type="slidenum">
              <a:rPr lang="fr-FR">
                <a:solidFill>
                  <a:srgbClr val="000000"/>
                </a:solidFill>
              </a:rPr>
              <a:pPr lvl="1"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153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745" y="4406440"/>
            <a:ext cx="7772723" cy="136268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745" y="2906851"/>
            <a:ext cx="7772723" cy="1499591"/>
          </a:xfrm>
        </p:spPr>
        <p:txBody>
          <a:bodyPr anchor="b"/>
          <a:lstStyle>
            <a:lvl1pPr marL="0" indent="0">
              <a:buNone/>
              <a:defRPr sz="2000"/>
            </a:lvl1pPr>
            <a:lvl2pPr marL="461905" indent="0">
              <a:buNone/>
              <a:defRPr sz="1800"/>
            </a:lvl2pPr>
            <a:lvl3pPr marL="923810" indent="0">
              <a:buNone/>
              <a:defRPr sz="1600"/>
            </a:lvl3pPr>
            <a:lvl4pPr marL="1385715" indent="0">
              <a:buNone/>
              <a:defRPr sz="1400"/>
            </a:lvl4pPr>
            <a:lvl5pPr marL="1847620" indent="0">
              <a:buNone/>
              <a:defRPr sz="1400"/>
            </a:lvl5pPr>
            <a:lvl6pPr marL="2309524" indent="0">
              <a:buNone/>
              <a:defRPr sz="1400"/>
            </a:lvl6pPr>
            <a:lvl7pPr marL="2771429" indent="0">
              <a:buNone/>
              <a:defRPr sz="1400"/>
            </a:lvl7pPr>
            <a:lvl8pPr marL="3233335" indent="0">
              <a:buNone/>
              <a:defRPr sz="1400"/>
            </a:lvl8pPr>
            <a:lvl9pPr marL="3695239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r>
              <a:rPr lang="fr-FR">
                <a:solidFill>
                  <a:srgbClr val="000000"/>
                </a:solidFill>
              </a:rPr>
              <a:t> &gt; </a:t>
            </a:r>
            <a:r>
              <a:rPr lang="fr-FR">
                <a:solidFill>
                  <a:srgbClr val="C10053"/>
                </a:solidFill>
              </a:rPr>
              <a:t>SUEZ ENVIRONNEMENT </a:t>
            </a:r>
            <a:r>
              <a:rPr lang="fr-FR">
                <a:solidFill>
                  <a:srgbClr val="000000"/>
                </a:solidFill>
              </a:rPr>
              <a:t>- </a:t>
            </a:r>
            <a:fld id="{8DA3F9AE-0C86-4F52-8722-ABDE37EFAFB1}" type="slidenum">
              <a:rPr lang="fr-FR">
                <a:solidFill>
                  <a:srgbClr val="000000"/>
                </a:solidFill>
              </a:rPr>
              <a:pPr lvl="1"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812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58215" y="1353134"/>
            <a:ext cx="4038009" cy="445897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851096" y="1353134"/>
            <a:ext cx="4038008" cy="445897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r>
              <a:rPr lang="fr-FR">
                <a:solidFill>
                  <a:srgbClr val="000000"/>
                </a:solidFill>
              </a:rPr>
              <a:t> &gt; </a:t>
            </a:r>
            <a:r>
              <a:rPr lang="fr-FR">
                <a:solidFill>
                  <a:srgbClr val="C10053"/>
                </a:solidFill>
              </a:rPr>
              <a:t>SUEZ ENVIRONNEMENT </a:t>
            </a:r>
            <a:r>
              <a:rPr lang="fr-FR">
                <a:solidFill>
                  <a:srgbClr val="000000"/>
                </a:solidFill>
              </a:rPr>
              <a:t>- </a:t>
            </a:r>
            <a:fld id="{1FBA21F3-6597-4966-B78C-E69DFA6D6BBA}" type="slidenum">
              <a:rPr lang="fr-FR">
                <a:solidFill>
                  <a:srgbClr val="000000"/>
                </a:solidFill>
              </a:rPr>
              <a:pPr lvl="1"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773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9" descr="logotype-lasalle_Q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3500" y="6192687"/>
            <a:ext cx="1104900" cy="4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er 27"/>
          <p:cNvGrpSpPr>
            <a:grpSpLocks/>
          </p:cNvGrpSpPr>
          <p:nvPr userDrawn="1"/>
        </p:nvGrpSpPr>
        <p:grpSpPr bwMode="auto">
          <a:xfrm>
            <a:off x="360364" y="360363"/>
            <a:ext cx="8428036" cy="1320709"/>
            <a:chOff x="360000" y="360001"/>
            <a:chExt cx="8428400" cy="5088294"/>
          </a:xfrm>
          <a:solidFill>
            <a:srgbClr val="D39B2B"/>
          </a:solidFill>
        </p:grpSpPr>
        <p:sp>
          <p:nvSpPr>
            <p:cNvPr id="12" name="Processus 7"/>
            <p:cNvSpPr/>
            <p:nvPr userDrawn="1"/>
          </p:nvSpPr>
          <p:spPr>
            <a:xfrm>
              <a:off x="360000" y="360001"/>
              <a:ext cx="8428400" cy="4773947"/>
            </a:xfrm>
            <a:prstGeom prst="flowChartProcess">
              <a:avLst/>
            </a:prstGeom>
            <a:grpFill/>
            <a:ln>
              <a:solidFill>
                <a:srgbClr val="83B81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6000" b="1" dirty="0">
                <a:ln>
                  <a:solidFill>
                    <a:srgbClr val="002060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13" name="Extraire 8"/>
            <p:cNvSpPr/>
            <p:nvPr userDrawn="1"/>
          </p:nvSpPr>
          <p:spPr>
            <a:xfrm rot="16200000">
              <a:off x="7005549" y="4770393"/>
              <a:ext cx="822383" cy="533423"/>
            </a:xfrm>
            <a:prstGeom prst="flowChartExtract">
              <a:avLst/>
            </a:prstGeom>
            <a:grpFill/>
            <a:ln>
              <a:solidFill>
                <a:srgbClr val="83B81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8" name="Espace réservé du contenu 17"/>
          <p:cNvSpPr>
            <a:spLocks noGrp="1"/>
          </p:cNvSpPr>
          <p:nvPr>
            <p:ph sz="quarter" idx="10"/>
          </p:nvPr>
        </p:nvSpPr>
        <p:spPr>
          <a:xfrm>
            <a:off x="360364" y="431614"/>
            <a:ext cx="8428036" cy="1107252"/>
          </a:xfrm>
          <a:solidFill>
            <a:srgbClr val="D39B2B"/>
          </a:solidFill>
          <a:ln>
            <a:noFill/>
          </a:ln>
        </p:spPr>
        <p:txBody>
          <a:bodyPr anchor="ctr" anchorCtr="0"/>
          <a:lstStyle>
            <a:lvl1pPr marL="0" indent="0" algn="ctr">
              <a:spcBef>
                <a:spcPts val="1200"/>
              </a:spcBef>
              <a:spcAft>
                <a:spcPts val="1200"/>
              </a:spcAft>
              <a:buNone/>
              <a:defRPr sz="4400" b="1" cap="none" spc="0" baseline="0">
                <a:ln w="12700">
                  <a:noFill/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/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2349500"/>
            <a:ext cx="8229600" cy="5472113"/>
          </a:xfrm>
        </p:spPr>
        <p:txBody>
          <a:bodyPr/>
          <a:lstStyle>
            <a:lvl1pPr marL="342900" indent="-342900">
              <a:buClr>
                <a:srgbClr val="009EE0"/>
              </a:buClr>
              <a:buFont typeface="Century Gothic" pitchFamily="34" charset="0"/>
              <a:buChar char="●"/>
              <a:defRPr sz="3200"/>
            </a:lvl1pPr>
            <a:lvl2pPr marL="742950" indent="-285750">
              <a:buClr>
                <a:srgbClr val="FF0000"/>
              </a:buClr>
              <a:buFont typeface="Wingdings" pitchFamily="2" charset="2"/>
              <a:buChar char="ü"/>
              <a:defRPr sz="3200"/>
            </a:lvl2pPr>
          </a:lstStyle>
          <a:p>
            <a:pPr eaLnBrk="1" hangingPunct="1">
              <a:buFontTx/>
              <a:buNone/>
            </a:pPr>
            <a:endParaRPr lang="fr-FR" sz="1800" dirty="0" smtClean="0"/>
          </a:p>
          <a:p>
            <a:pPr eaLnBrk="1" hangingPunct="1"/>
            <a:r>
              <a:rPr lang="fr-FR" sz="2400" dirty="0" smtClean="0"/>
              <a:t>CA  </a:t>
            </a:r>
            <a:r>
              <a:rPr lang="fr-FR" sz="2400" dirty="0" err="1" smtClean="0"/>
              <a:t>révisio</a:t>
            </a:r>
            <a:endParaRPr lang="fr-FR" sz="2400" dirty="0" smtClean="0"/>
          </a:p>
          <a:p>
            <a:pPr lvl="1" eaLnBrk="1" hangingPunct="1"/>
            <a:r>
              <a:rPr lang="fr-FR" sz="2400" dirty="0" smtClean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66483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6557" y="275405"/>
            <a:ext cx="823089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6557" y="1534614"/>
            <a:ext cx="4041234" cy="63995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61905" indent="0">
              <a:buNone/>
              <a:defRPr sz="2000" b="1"/>
            </a:lvl2pPr>
            <a:lvl3pPr marL="923810" indent="0">
              <a:buNone/>
              <a:defRPr sz="1800" b="1"/>
            </a:lvl3pPr>
            <a:lvl4pPr marL="1385715" indent="0">
              <a:buNone/>
              <a:defRPr sz="1600" b="1"/>
            </a:lvl4pPr>
            <a:lvl5pPr marL="1847620" indent="0">
              <a:buNone/>
              <a:defRPr sz="1600" b="1"/>
            </a:lvl5pPr>
            <a:lvl6pPr marL="2309524" indent="0">
              <a:buNone/>
              <a:defRPr sz="1600" b="1"/>
            </a:lvl6pPr>
            <a:lvl7pPr marL="2771429" indent="0">
              <a:buNone/>
              <a:defRPr sz="1600" b="1"/>
            </a:lvl7pPr>
            <a:lvl8pPr marL="3233335" indent="0">
              <a:buNone/>
              <a:defRPr sz="1600" b="1"/>
            </a:lvl8pPr>
            <a:lvl9pPr marL="3695239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6557" y="2174566"/>
            <a:ext cx="4041234" cy="39511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4598" y="1534614"/>
            <a:ext cx="4042848" cy="63995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61905" indent="0">
              <a:buNone/>
              <a:defRPr sz="2000" b="1"/>
            </a:lvl2pPr>
            <a:lvl3pPr marL="923810" indent="0">
              <a:buNone/>
              <a:defRPr sz="1800" b="1"/>
            </a:lvl3pPr>
            <a:lvl4pPr marL="1385715" indent="0">
              <a:buNone/>
              <a:defRPr sz="1600" b="1"/>
            </a:lvl4pPr>
            <a:lvl5pPr marL="1847620" indent="0">
              <a:buNone/>
              <a:defRPr sz="1600" b="1"/>
            </a:lvl5pPr>
            <a:lvl6pPr marL="2309524" indent="0">
              <a:buNone/>
              <a:defRPr sz="1600" b="1"/>
            </a:lvl6pPr>
            <a:lvl7pPr marL="2771429" indent="0">
              <a:buNone/>
              <a:defRPr sz="1600" b="1"/>
            </a:lvl7pPr>
            <a:lvl8pPr marL="3233335" indent="0">
              <a:buNone/>
              <a:defRPr sz="1600" b="1"/>
            </a:lvl8pPr>
            <a:lvl9pPr marL="3695239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4598" y="2174566"/>
            <a:ext cx="4042848" cy="39511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r>
              <a:rPr lang="fr-FR">
                <a:solidFill>
                  <a:srgbClr val="000000"/>
                </a:solidFill>
              </a:rPr>
              <a:t> &gt; </a:t>
            </a:r>
            <a:r>
              <a:rPr lang="fr-FR">
                <a:solidFill>
                  <a:srgbClr val="C10053"/>
                </a:solidFill>
              </a:rPr>
              <a:t>SUEZ ENVIRONNEMENT </a:t>
            </a:r>
            <a:r>
              <a:rPr lang="fr-FR">
                <a:solidFill>
                  <a:srgbClr val="000000"/>
                </a:solidFill>
              </a:rPr>
              <a:t>- </a:t>
            </a:r>
            <a:fld id="{7B864379-58A7-49AD-8EDC-AA2EC1D34F4B}" type="slidenum">
              <a:rPr lang="fr-FR">
                <a:solidFill>
                  <a:srgbClr val="000000"/>
                </a:solidFill>
              </a:rPr>
              <a:pPr lvl="1"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16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r>
              <a:rPr lang="fr-FR">
                <a:solidFill>
                  <a:srgbClr val="000000"/>
                </a:solidFill>
              </a:rPr>
              <a:t> &gt; </a:t>
            </a:r>
            <a:r>
              <a:rPr lang="fr-FR">
                <a:solidFill>
                  <a:srgbClr val="C10053"/>
                </a:solidFill>
              </a:rPr>
              <a:t>SUEZ ENVIRONNEMENT </a:t>
            </a:r>
            <a:r>
              <a:rPr lang="fr-FR">
                <a:solidFill>
                  <a:srgbClr val="000000"/>
                </a:solidFill>
              </a:rPr>
              <a:t>- </a:t>
            </a:r>
            <a:fld id="{43622EF5-242E-4109-92B3-4A355FD37D12}" type="slidenum">
              <a:rPr lang="fr-FR">
                <a:solidFill>
                  <a:srgbClr val="000000"/>
                </a:solidFill>
              </a:rPr>
              <a:pPr lvl="1"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031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r>
              <a:rPr lang="fr-FR">
                <a:solidFill>
                  <a:srgbClr val="000000"/>
                </a:solidFill>
              </a:rPr>
              <a:t> &gt; </a:t>
            </a:r>
            <a:r>
              <a:rPr lang="fr-FR">
                <a:solidFill>
                  <a:srgbClr val="C10053"/>
                </a:solidFill>
              </a:rPr>
              <a:t>SUEZ ENVIRONNEMENT </a:t>
            </a:r>
            <a:r>
              <a:rPr lang="fr-FR">
                <a:solidFill>
                  <a:srgbClr val="000000"/>
                </a:solidFill>
              </a:rPr>
              <a:t>- </a:t>
            </a:r>
            <a:fld id="{F183DDC7-8463-4B67-80CB-F62ECA5151A0}" type="slidenum">
              <a:rPr lang="fr-FR">
                <a:solidFill>
                  <a:srgbClr val="000000"/>
                </a:solidFill>
              </a:rPr>
              <a:pPr lvl="1"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916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6557" y="273810"/>
            <a:ext cx="3008743" cy="116051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02" y="273812"/>
            <a:ext cx="5112445" cy="58519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6557" y="1434322"/>
            <a:ext cx="3008743" cy="4691394"/>
          </a:xfrm>
        </p:spPr>
        <p:txBody>
          <a:bodyPr/>
          <a:lstStyle>
            <a:lvl1pPr marL="0" indent="0">
              <a:buNone/>
              <a:defRPr sz="1400"/>
            </a:lvl1pPr>
            <a:lvl2pPr marL="461905" indent="0">
              <a:buNone/>
              <a:defRPr sz="1200"/>
            </a:lvl2pPr>
            <a:lvl3pPr marL="923810" indent="0">
              <a:buNone/>
              <a:defRPr sz="1000"/>
            </a:lvl3pPr>
            <a:lvl4pPr marL="1385715" indent="0">
              <a:buNone/>
              <a:defRPr sz="900"/>
            </a:lvl4pPr>
            <a:lvl5pPr marL="1847620" indent="0">
              <a:buNone/>
              <a:defRPr sz="900"/>
            </a:lvl5pPr>
            <a:lvl6pPr marL="2309524" indent="0">
              <a:buNone/>
              <a:defRPr sz="900"/>
            </a:lvl6pPr>
            <a:lvl7pPr marL="2771429" indent="0">
              <a:buNone/>
              <a:defRPr sz="900"/>
            </a:lvl7pPr>
            <a:lvl8pPr marL="3233335" indent="0">
              <a:buNone/>
              <a:defRPr sz="900"/>
            </a:lvl8pPr>
            <a:lvl9pPr marL="3695239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r>
              <a:rPr lang="fr-FR">
                <a:solidFill>
                  <a:srgbClr val="000000"/>
                </a:solidFill>
              </a:rPr>
              <a:t> &gt; </a:t>
            </a:r>
            <a:r>
              <a:rPr lang="fr-FR">
                <a:solidFill>
                  <a:srgbClr val="C10053"/>
                </a:solidFill>
              </a:rPr>
              <a:t>SUEZ ENVIRONNEMENT </a:t>
            </a:r>
            <a:r>
              <a:rPr lang="fr-FR">
                <a:solidFill>
                  <a:srgbClr val="000000"/>
                </a:solidFill>
              </a:rPr>
              <a:t>- </a:t>
            </a:r>
            <a:fld id="{42E7765B-A659-432A-AE22-A98F5A19DACA}" type="slidenum">
              <a:rPr lang="fr-FR">
                <a:solidFill>
                  <a:srgbClr val="000000"/>
                </a:solidFill>
              </a:rPr>
              <a:pPr lvl="1"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190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341" y="4801237"/>
            <a:ext cx="5486722" cy="56672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341" y="612892"/>
            <a:ext cx="5486722" cy="4115118"/>
          </a:xfrm>
        </p:spPr>
        <p:txBody>
          <a:bodyPr/>
          <a:lstStyle>
            <a:lvl1pPr marL="0" indent="0">
              <a:buNone/>
              <a:defRPr sz="3200"/>
            </a:lvl1pPr>
            <a:lvl2pPr marL="461905" indent="0">
              <a:buNone/>
              <a:defRPr sz="2800"/>
            </a:lvl2pPr>
            <a:lvl3pPr marL="923810" indent="0">
              <a:buNone/>
              <a:defRPr sz="2400"/>
            </a:lvl3pPr>
            <a:lvl4pPr marL="1385715" indent="0">
              <a:buNone/>
              <a:defRPr sz="2000"/>
            </a:lvl4pPr>
            <a:lvl5pPr marL="1847620" indent="0">
              <a:buNone/>
              <a:defRPr sz="2000"/>
            </a:lvl5pPr>
            <a:lvl6pPr marL="2309524" indent="0">
              <a:buNone/>
              <a:defRPr sz="2000"/>
            </a:lvl6pPr>
            <a:lvl7pPr marL="2771429" indent="0">
              <a:buNone/>
              <a:defRPr sz="2000"/>
            </a:lvl7pPr>
            <a:lvl8pPr marL="3233335" indent="0">
              <a:buNone/>
              <a:defRPr sz="2000"/>
            </a:lvl8pPr>
            <a:lvl9pPr marL="3695239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341" y="5367961"/>
            <a:ext cx="5486722" cy="803921"/>
          </a:xfrm>
        </p:spPr>
        <p:txBody>
          <a:bodyPr/>
          <a:lstStyle>
            <a:lvl1pPr marL="0" indent="0">
              <a:buNone/>
              <a:defRPr sz="1400"/>
            </a:lvl1pPr>
            <a:lvl2pPr marL="461905" indent="0">
              <a:buNone/>
              <a:defRPr sz="1200"/>
            </a:lvl2pPr>
            <a:lvl3pPr marL="923810" indent="0">
              <a:buNone/>
              <a:defRPr sz="1000"/>
            </a:lvl3pPr>
            <a:lvl4pPr marL="1385715" indent="0">
              <a:buNone/>
              <a:defRPr sz="900"/>
            </a:lvl4pPr>
            <a:lvl5pPr marL="1847620" indent="0">
              <a:buNone/>
              <a:defRPr sz="900"/>
            </a:lvl5pPr>
            <a:lvl6pPr marL="2309524" indent="0">
              <a:buNone/>
              <a:defRPr sz="900"/>
            </a:lvl6pPr>
            <a:lvl7pPr marL="2771429" indent="0">
              <a:buNone/>
              <a:defRPr sz="900"/>
            </a:lvl7pPr>
            <a:lvl8pPr marL="3233335" indent="0">
              <a:buNone/>
              <a:defRPr sz="900"/>
            </a:lvl8pPr>
            <a:lvl9pPr marL="3695239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r>
              <a:rPr lang="fr-FR">
                <a:solidFill>
                  <a:srgbClr val="000000"/>
                </a:solidFill>
              </a:rPr>
              <a:t> &gt; </a:t>
            </a:r>
            <a:r>
              <a:rPr lang="fr-FR">
                <a:solidFill>
                  <a:srgbClr val="C10053"/>
                </a:solidFill>
              </a:rPr>
              <a:t>SUEZ ENVIRONNEMENT </a:t>
            </a:r>
            <a:r>
              <a:rPr lang="fr-FR">
                <a:solidFill>
                  <a:srgbClr val="000000"/>
                </a:solidFill>
              </a:rPr>
              <a:t>- </a:t>
            </a:r>
            <a:fld id="{5F10EE76-BF64-4283-BC6A-1427085D2E92}" type="slidenum">
              <a:rPr lang="fr-FR">
                <a:solidFill>
                  <a:srgbClr val="000000"/>
                </a:solidFill>
              </a:rPr>
              <a:pPr lvl="1"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180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r>
              <a:rPr lang="fr-FR">
                <a:solidFill>
                  <a:srgbClr val="000000"/>
                </a:solidFill>
              </a:rPr>
              <a:t> &gt; </a:t>
            </a:r>
            <a:r>
              <a:rPr lang="fr-FR">
                <a:solidFill>
                  <a:srgbClr val="C10053"/>
                </a:solidFill>
              </a:rPr>
              <a:t>SUEZ ENVIRONNEMENT </a:t>
            </a:r>
            <a:r>
              <a:rPr lang="fr-FR">
                <a:solidFill>
                  <a:srgbClr val="000000"/>
                </a:solidFill>
              </a:rPr>
              <a:t>- </a:t>
            </a:r>
            <a:fld id="{97038785-8E2B-4883-83C4-6961DA7615B8}" type="slidenum">
              <a:rPr lang="fr-FR">
                <a:solidFill>
                  <a:srgbClr val="000000"/>
                </a:solidFill>
              </a:rPr>
              <a:pPr lvl="1"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33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96696" y="288140"/>
            <a:ext cx="2166618" cy="5523969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92003" y="288140"/>
            <a:ext cx="6349821" cy="5523969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r>
              <a:rPr lang="fr-FR">
                <a:solidFill>
                  <a:srgbClr val="000000"/>
                </a:solidFill>
              </a:rPr>
              <a:t> &gt; </a:t>
            </a:r>
            <a:r>
              <a:rPr lang="fr-FR">
                <a:solidFill>
                  <a:srgbClr val="C10053"/>
                </a:solidFill>
              </a:rPr>
              <a:t>SUEZ ENVIRONNEMENT </a:t>
            </a:r>
            <a:r>
              <a:rPr lang="fr-FR">
                <a:solidFill>
                  <a:srgbClr val="000000"/>
                </a:solidFill>
              </a:rPr>
              <a:t>- </a:t>
            </a:r>
            <a:fld id="{CCACA16D-ED5E-477E-BDB9-A575CF68BD09}" type="slidenum">
              <a:rPr lang="fr-FR">
                <a:solidFill>
                  <a:srgbClr val="000000"/>
                </a:solidFill>
              </a:rPr>
              <a:pPr lvl="1"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32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641" y="2129992"/>
            <a:ext cx="7772723" cy="1470936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279" y="3885882"/>
            <a:ext cx="6401445" cy="1752706"/>
          </a:xfrm>
        </p:spPr>
        <p:txBody>
          <a:bodyPr/>
          <a:lstStyle>
            <a:lvl1pPr marL="0" indent="0" algn="ctr">
              <a:buNone/>
              <a:defRPr/>
            </a:lvl1pPr>
            <a:lvl2pPr marL="461905" indent="0" algn="ctr">
              <a:buNone/>
              <a:defRPr/>
            </a:lvl2pPr>
            <a:lvl3pPr marL="923810" indent="0" algn="ctr">
              <a:buNone/>
              <a:defRPr/>
            </a:lvl3pPr>
            <a:lvl4pPr marL="1385715" indent="0" algn="ctr">
              <a:buNone/>
              <a:defRPr/>
            </a:lvl4pPr>
            <a:lvl5pPr marL="1847620" indent="0" algn="ctr">
              <a:buNone/>
              <a:defRPr/>
            </a:lvl5pPr>
            <a:lvl6pPr marL="2309524" indent="0" algn="ctr">
              <a:buNone/>
              <a:defRPr/>
            </a:lvl6pPr>
            <a:lvl7pPr marL="2771429" indent="0" algn="ctr">
              <a:buNone/>
              <a:defRPr/>
            </a:lvl7pPr>
            <a:lvl8pPr marL="3233335" indent="0" algn="ctr">
              <a:buNone/>
              <a:defRPr/>
            </a:lvl8pPr>
            <a:lvl9pPr marL="3695239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r>
              <a:rPr lang="fr-FR">
                <a:solidFill>
                  <a:srgbClr val="000000"/>
                </a:solidFill>
              </a:rPr>
              <a:t> &gt; </a:t>
            </a:r>
            <a:r>
              <a:rPr lang="fr-FR">
                <a:solidFill>
                  <a:srgbClr val="C10053"/>
                </a:solidFill>
              </a:rPr>
              <a:t>SUEZ ENVIRONNEMENT </a:t>
            </a:r>
            <a:r>
              <a:rPr lang="fr-FR">
                <a:solidFill>
                  <a:srgbClr val="000000"/>
                </a:solidFill>
              </a:rPr>
              <a:t>- </a:t>
            </a:r>
            <a:fld id="{05A33159-BF7F-459A-B58A-0F73ACAEC038}" type="slidenum">
              <a:rPr lang="fr-FR">
                <a:solidFill>
                  <a:srgbClr val="000000"/>
                </a:solidFill>
              </a:rPr>
              <a:pPr lvl="1"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76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r>
              <a:rPr lang="fr-FR">
                <a:solidFill>
                  <a:srgbClr val="000000"/>
                </a:solidFill>
              </a:rPr>
              <a:t> &gt; </a:t>
            </a:r>
            <a:r>
              <a:rPr lang="fr-FR">
                <a:solidFill>
                  <a:srgbClr val="C10053"/>
                </a:solidFill>
              </a:rPr>
              <a:t>SUEZ ENVIRONNEMENT </a:t>
            </a:r>
            <a:r>
              <a:rPr lang="fr-FR">
                <a:solidFill>
                  <a:srgbClr val="000000"/>
                </a:solidFill>
              </a:rPr>
              <a:t>- </a:t>
            </a:r>
            <a:fld id="{C3B19CB3-1056-400F-BB72-0F020F79B9CA}" type="slidenum">
              <a:rPr lang="fr-FR">
                <a:solidFill>
                  <a:srgbClr val="000000"/>
                </a:solidFill>
              </a:rPr>
              <a:pPr lvl="1"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412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745" y="4406440"/>
            <a:ext cx="7772723" cy="136268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745" y="2906851"/>
            <a:ext cx="7772723" cy="1499591"/>
          </a:xfrm>
        </p:spPr>
        <p:txBody>
          <a:bodyPr anchor="b"/>
          <a:lstStyle>
            <a:lvl1pPr marL="0" indent="0">
              <a:buNone/>
              <a:defRPr sz="2000"/>
            </a:lvl1pPr>
            <a:lvl2pPr marL="461905" indent="0">
              <a:buNone/>
              <a:defRPr sz="1800"/>
            </a:lvl2pPr>
            <a:lvl3pPr marL="923810" indent="0">
              <a:buNone/>
              <a:defRPr sz="1600"/>
            </a:lvl3pPr>
            <a:lvl4pPr marL="1385715" indent="0">
              <a:buNone/>
              <a:defRPr sz="1400"/>
            </a:lvl4pPr>
            <a:lvl5pPr marL="1847620" indent="0">
              <a:buNone/>
              <a:defRPr sz="1400"/>
            </a:lvl5pPr>
            <a:lvl6pPr marL="2309524" indent="0">
              <a:buNone/>
              <a:defRPr sz="1400"/>
            </a:lvl6pPr>
            <a:lvl7pPr marL="2771429" indent="0">
              <a:buNone/>
              <a:defRPr sz="1400"/>
            </a:lvl7pPr>
            <a:lvl8pPr marL="3233335" indent="0">
              <a:buNone/>
              <a:defRPr sz="1400"/>
            </a:lvl8pPr>
            <a:lvl9pPr marL="3695239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r>
              <a:rPr lang="fr-FR">
                <a:solidFill>
                  <a:srgbClr val="000000"/>
                </a:solidFill>
              </a:rPr>
              <a:t> &gt; </a:t>
            </a:r>
            <a:r>
              <a:rPr lang="fr-FR">
                <a:solidFill>
                  <a:srgbClr val="C10053"/>
                </a:solidFill>
              </a:rPr>
              <a:t>SUEZ ENVIRONNEMENT </a:t>
            </a:r>
            <a:r>
              <a:rPr lang="fr-FR">
                <a:solidFill>
                  <a:srgbClr val="000000"/>
                </a:solidFill>
              </a:rPr>
              <a:t>- </a:t>
            </a:r>
            <a:fld id="{8DA3F9AE-0C86-4F52-8722-ABDE37EFAFB1}" type="slidenum">
              <a:rPr lang="fr-FR">
                <a:solidFill>
                  <a:srgbClr val="000000"/>
                </a:solidFill>
              </a:rPr>
              <a:pPr lvl="1"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749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7463" y="-30163"/>
            <a:ext cx="9161463" cy="6888163"/>
          </a:xfrm>
          <a:prstGeom prst="rect">
            <a:avLst/>
          </a:prstGeom>
          <a:solidFill>
            <a:srgbClr val="83B81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Processus 7"/>
          <p:cNvSpPr>
            <a:spLocks noChangeArrowheads="1"/>
          </p:cNvSpPr>
          <p:nvPr userDrawn="1"/>
        </p:nvSpPr>
        <p:spPr bwMode="auto">
          <a:xfrm>
            <a:off x="360363" y="360363"/>
            <a:ext cx="8428037" cy="5527675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76201" dir="2700000" rotWithShape="0">
              <a:srgbClr val="808080">
                <a:alpha val="59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Extraire 8"/>
          <p:cNvSpPr/>
          <p:nvPr userDrawn="1"/>
        </p:nvSpPr>
        <p:spPr>
          <a:xfrm rot="16200000">
            <a:off x="5329237" y="5545138"/>
            <a:ext cx="822325" cy="533400"/>
          </a:xfrm>
          <a:prstGeom prst="flowChartExtra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ZoneTexte 6"/>
          <p:cNvSpPr txBox="1"/>
          <p:nvPr userDrawn="1"/>
        </p:nvSpPr>
        <p:spPr>
          <a:xfrm>
            <a:off x="271463" y="6316663"/>
            <a:ext cx="1739900" cy="230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fr-FR" sz="900">
                <a:solidFill>
                  <a:prstClr val="white"/>
                </a:solidFill>
                <a:cs typeface="Arial" charset="0"/>
              </a:rPr>
              <a:t>LaSalle Beauvais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6200000">
            <a:off x="5455823" y="2987811"/>
            <a:ext cx="5204654" cy="596900"/>
          </a:xfrm>
        </p:spPr>
        <p:txBody>
          <a:bodyPr anchor="b">
            <a:normAutofit/>
          </a:bodyPr>
          <a:lstStyle>
            <a:lvl1pPr algn="ctr">
              <a:defRPr sz="3200" b="1">
                <a:solidFill>
                  <a:srgbClr val="83B81A"/>
                </a:solidFill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87400" y="682347"/>
            <a:ext cx="6642100" cy="4905654"/>
          </a:xfrm>
        </p:spPr>
        <p:txBody>
          <a:bodyPr>
            <a:normAutofit/>
          </a:bodyPr>
          <a:lstStyle>
            <a:lvl1pPr>
              <a:defRPr sz="2100">
                <a:latin typeface="Arial"/>
                <a:cs typeface="Arial"/>
              </a:defRPr>
            </a:lvl1pPr>
            <a:lvl2pPr>
              <a:defRPr sz="2100">
                <a:latin typeface="Arial"/>
                <a:cs typeface="Arial"/>
              </a:defRPr>
            </a:lvl2pPr>
            <a:lvl3pPr>
              <a:defRPr sz="2100">
                <a:latin typeface="Arial"/>
                <a:cs typeface="Arial"/>
              </a:defRPr>
            </a:lvl3pPr>
            <a:lvl4pPr>
              <a:defRPr sz="2100">
                <a:latin typeface="Arial"/>
                <a:cs typeface="Arial"/>
              </a:defRPr>
            </a:lvl4pPr>
            <a:lvl5pPr>
              <a:defRPr sz="2100">
                <a:latin typeface="Arial"/>
                <a:cs typeface="Arial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ZoneTexte 8"/>
          <p:cNvSpPr txBox="1"/>
          <p:nvPr userDrawn="1"/>
        </p:nvSpPr>
        <p:spPr>
          <a:xfrm>
            <a:off x="7129649" y="6345921"/>
            <a:ext cx="190549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900" dirty="0" smtClean="0">
                <a:solidFill>
                  <a:prstClr val="white"/>
                </a:solidFill>
                <a:cs typeface="Arial" charset="0"/>
              </a:rPr>
              <a:t>10 mars 2011– GCHERA</a:t>
            </a:r>
            <a:endParaRPr lang="fr-FR" sz="900" dirty="0"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52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58215" y="1353134"/>
            <a:ext cx="4038009" cy="445897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851096" y="1353134"/>
            <a:ext cx="4038008" cy="445897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r>
              <a:rPr lang="fr-FR">
                <a:solidFill>
                  <a:srgbClr val="000000"/>
                </a:solidFill>
              </a:rPr>
              <a:t> &gt; </a:t>
            </a:r>
            <a:r>
              <a:rPr lang="fr-FR">
                <a:solidFill>
                  <a:srgbClr val="C10053"/>
                </a:solidFill>
              </a:rPr>
              <a:t>SUEZ ENVIRONNEMENT </a:t>
            </a:r>
            <a:r>
              <a:rPr lang="fr-FR">
                <a:solidFill>
                  <a:srgbClr val="000000"/>
                </a:solidFill>
              </a:rPr>
              <a:t>- </a:t>
            </a:r>
            <a:fld id="{1FBA21F3-6597-4966-B78C-E69DFA6D6BBA}" type="slidenum">
              <a:rPr lang="fr-FR">
                <a:solidFill>
                  <a:srgbClr val="000000"/>
                </a:solidFill>
              </a:rPr>
              <a:pPr lvl="1"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888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6557" y="275405"/>
            <a:ext cx="823089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6557" y="1534614"/>
            <a:ext cx="4041234" cy="63995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61905" indent="0">
              <a:buNone/>
              <a:defRPr sz="2000" b="1"/>
            </a:lvl2pPr>
            <a:lvl3pPr marL="923810" indent="0">
              <a:buNone/>
              <a:defRPr sz="1800" b="1"/>
            </a:lvl3pPr>
            <a:lvl4pPr marL="1385715" indent="0">
              <a:buNone/>
              <a:defRPr sz="1600" b="1"/>
            </a:lvl4pPr>
            <a:lvl5pPr marL="1847620" indent="0">
              <a:buNone/>
              <a:defRPr sz="1600" b="1"/>
            </a:lvl5pPr>
            <a:lvl6pPr marL="2309524" indent="0">
              <a:buNone/>
              <a:defRPr sz="1600" b="1"/>
            </a:lvl6pPr>
            <a:lvl7pPr marL="2771429" indent="0">
              <a:buNone/>
              <a:defRPr sz="1600" b="1"/>
            </a:lvl7pPr>
            <a:lvl8pPr marL="3233335" indent="0">
              <a:buNone/>
              <a:defRPr sz="1600" b="1"/>
            </a:lvl8pPr>
            <a:lvl9pPr marL="3695239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6557" y="2174566"/>
            <a:ext cx="4041234" cy="39511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4598" y="1534614"/>
            <a:ext cx="4042848" cy="63995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61905" indent="0">
              <a:buNone/>
              <a:defRPr sz="2000" b="1"/>
            </a:lvl2pPr>
            <a:lvl3pPr marL="923810" indent="0">
              <a:buNone/>
              <a:defRPr sz="1800" b="1"/>
            </a:lvl3pPr>
            <a:lvl4pPr marL="1385715" indent="0">
              <a:buNone/>
              <a:defRPr sz="1600" b="1"/>
            </a:lvl4pPr>
            <a:lvl5pPr marL="1847620" indent="0">
              <a:buNone/>
              <a:defRPr sz="1600" b="1"/>
            </a:lvl5pPr>
            <a:lvl6pPr marL="2309524" indent="0">
              <a:buNone/>
              <a:defRPr sz="1600" b="1"/>
            </a:lvl6pPr>
            <a:lvl7pPr marL="2771429" indent="0">
              <a:buNone/>
              <a:defRPr sz="1600" b="1"/>
            </a:lvl7pPr>
            <a:lvl8pPr marL="3233335" indent="0">
              <a:buNone/>
              <a:defRPr sz="1600" b="1"/>
            </a:lvl8pPr>
            <a:lvl9pPr marL="3695239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4598" y="2174566"/>
            <a:ext cx="4042848" cy="39511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r>
              <a:rPr lang="fr-FR">
                <a:solidFill>
                  <a:srgbClr val="000000"/>
                </a:solidFill>
              </a:rPr>
              <a:t> &gt; </a:t>
            </a:r>
            <a:r>
              <a:rPr lang="fr-FR">
                <a:solidFill>
                  <a:srgbClr val="C10053"/>
                </a:solidFill>
              </a:rPr>
              <a:t>SUEZ ENVIRONNEMENT </a:t>
            </a:r>
            <a:r>
              <a:rPr lang="fr-FR">
                <a:solidFill>
                  <a:srgbClr val="000000"/>
                </a:solidFill>
              </a:rPr>
              <a:t>- </a:t>
            </a:r>
            <a:fld id="{7B864379-58A7-49AD-8EDC-AA2EC1D34F4B}" type="slidenum">
              <a:rPr lang="fr-FR">
                <a:solidFill>
                  <a:srgbClr val="000000"/>
                </a:solidFill>
              </a:rPr>
              <a:pPr lvl="1"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858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r>
              <a:rPr lang="fr-FR">
                <a:solidFill>
                  <a:srgbClr val="000000"/>
                </a:solidFill>
              </a:rPr>
              <a:t> &gt; </a:t>
            </a:r>
            <a:r>
              <a:rPr lang="fr-FR">
                <a:solidFill>
                  <a:srgbClr val="C10053"/>
                </a:solidFill>
              </a:rPr>
              <a:t>SUEZ ENVIRONNEMENT </a:t>
            </a:r>
            <a:r>
              <a:rPr lang="fr-FR">
                <a:solidFill>
                  <a:srgbClr val="000000"/>
                </a:solidFill>
              </a:rPr>
              <a:t>- </a:t>
            </a:r>
            <a:fld id="{43622EF5-242E-4109-92B3-4A355FD37D12}" type="slidenum">
              <a:rPr lang="fr-FR">
                <a:solidFill>
                  <a:srgbClr val="000000"/>
                </a:solidFill>
              </a:rPr>
              <a:pPr lvl="1"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653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r>
              <a:rPr lang="fr-FR">
                <a:solidFill>
                  <a:srgbClr val="000000"/>
                </a:solidFill>
              </a:rPr>
              <a:t> &gt; </a:t>
            </a:r>
            <a:r>
              <a:rPr lang="fr-FR">
                <a:solidFill>
                  <a:srgbClr val="C10053"/>
                </a:solidFill>
              </a:rPr>
              <a:t>SUEZ ENVIRONNEMENT </a:t>
            </a:r>
            <a:r>
              <a:rPr lang="fr-FR">
                <a:solidFill>
                  <a:srgbClr val="000000"/>
                </a:solidFill>
              </a:rPr>
              <a:t>- </a:t>
            </a:r>
            <a:fld id="{F183DDC7-8463-4B67-80CB-F62ECA5151A0}" type="slidenum">
              <a:rPr lang="fr-FR">
                <a:solidFill>
                  <a:srgbClr val="000000"/>
                </a:solidFill>
              </a:rPr>
              <a:pPr lvl="1"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599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6557" y="273810"/>
            <a:ext cx="3008743" cy="116051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02" y="273812"/>
            <a:ext cx="5112445" cy="58519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6557" y="1434322"/>
            <a:ext cx="3008743" cy="4691394"/>
          </a:xfrm>
        </p:spPr>
        <p:txBody>
          <a:bodyPr/>
          <a:lstStyle>
            <a:lvl1pPr marL="0" indent="0">
              <a:buNone/>
              <a:defRPr sz="1400"/>
            </a:lvl1pPr>
            <a:lvl2pPr marL="461905" indent="0">
              <a:buNone/>
              <a:defRPr sz="1200"/>
            </a:lvl2pPr>
            <a:lvl3pPr marL="923810" indent="0">
              <a:buNone/>
              <a:defRPr sz="1000"/>
            </a:lvl3pPr>
            <a:lvl4pPr marL="1385715" indent="0">
              <a:buNone/>
              <a:defRPr sz="900"/>
            </a:lvl4pPr>
            <a:lvl5pPr marL="1847620" indent="0">
              <a:buNone/>
              <a:defRPr sz="900"/>
            </a:lvl5pPr>
            <a:lvl6pPr marL="2309524" indent="0">
              <a:buNone/>
              <a:defRPr sz="900"/>
            </a:lvl6pPr>
            <a:lvl7pPr marL="2771429" indent="0">
              <a:buNone/>
              <a:defRPr sz="900"/>
            </a:lvl7pPr>
            <a:lvl8pPr marL="3233335" indent="0">
              <a:buNone/>
              <a:defRPr sz="900"/>
            </a:lvl8pPr>
            <a:lvl9pPr marL="3695239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r>
              <a:rPr lang="fr-FR">
                <a:solidFill>
                  <a:srgbClr val="000000"/>
                </a:solidFill>
              </a:rPr>
              <a:t> &gt; </a:t>
            </a:r>
            <a:r>
              <a:rPr lang="fr-FR">
                <a:solidFill>
                  <a:srgbClr val="C10053"/>
                </a:solidFill>
              </a:rPr>
              <a:t>SUEZ ENVIRONNEMENT </a:t>
            </a:r>
            <a:r>
              <a:rPr lang="fr-FR">
                <a:solidFill>
                  <a:srgbClr val="000000"/>
                </a:solidFill>
              </a:rPr>
              <a:t>- </a:t>
            </a:r>
            <a:fld id="{42E7765B-A659-432A-AE22-A98F5A19DACA}" type="slidenum">
              <a:rPr lang="fr-FR">
                <a:solidFill>
                  <a:srgbClr val="000000"/>
                </a:solidFill>
              </a:rPr>
              <a:pPr lvl="1"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440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341" y="4801237"/>
            <a:ext cx="5486722" cy="56672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341" y="612892"/>
            <a:ext cx="5486722" cy="4115118"/>
          </a:xfrm>
        </p:spPr>
        <p:txBody>
          <a:bodyPr/>
          <a:lstStyle>
            <a:lvl1pPr marL="0" indent="0">
              <a:buNone/>
              <a:defRPr sz="3200"/>
            </a:lvl1pPr>
            <a:lvl2pPr marL="461905" indent="0">
              <a:buNone/>
              <a:defRPr sz="2800"/>
            </a:lvl2pPr>
            <a:lvl3pPr marL="923810" indent="0">
              <a:buNone/>
              <a:defRPr sz="2400"/>
            </a:lvl3pPr>
            <a:lvl4pPr marL="1385715" indent="0">
              <a:buNone/>
              <a:defRPr sz="2000"/>
            </a:lvl4pPr>
            <a:lvl5pPr marL="1847620" indent="0">
              <a:buNone/>
              <a:defRPr sz="2000"/>
            </a:lvl5pPr>
            <a:lvl6pPr marL="2309524" indent="0">
              <a:buNone/>
              <a:defRPr sz="2000"/>
            </a:lvl6pPr>
            <a:lvl7pPr marL="2771429" indent="0">
              <a:buNone/>
              <a:defRPr sz="2000"/>
            </a:lvl7pPr>
            <a:lvl8pPr marL="3233335" indent="0">
              <a:buNone/>
              <a:defRPr sz="2000"/>
            </a:lvl8pPr>
            <a:lvl9pPr marL="3695239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341" y="5367961"/>
            <a:ext cx="5486722" cy="803921"/>
          </a:xfrm>
        </p:spPr>
        <p:txBody>
          <a:bodyPr/>
          <a:lstStyle>
            <a:lvl1pPr marL="0" indent="0">
              <a:buNone/>
              <a:defRPr sz="1400"/>
            </a:lvl1pPr>
            <a:lvl2pPr marL="461905" indent="0">
              <a:buNone/>
              <a:defRPr sz="1200"/>
            </a:lvl2pPr>
            <a:lvl3pPr marL="923810" indent="0">
              <a:buNone/>
              <a:defRPr sz="1000"/>
            </a:lvl3pPr>
            <a:lvl4pPr marL="1385715" indent="0">
              <a:buNone/>
              <a:defRPr sz="900"/>
            </a:lvl4pPr>
            <a:lvl5pPr marL="1847620" indent="0">
              <a:buNone/>
              <a:defRPr sz="900"/>
            </a:lvl5pPr>
            <a:lvl6pPr marL="2309524" indent="0">
              <a:buNone/>
              <a:defRPr sz="900"/>
            </a:lvl6pPr>
            <a:lvl7pPr marL="2771429" indent="0">
              <a:buNone/>
              <a:defRPr sz="900"/>
            </a:lvl7pPr>
            <a:lvl8pPr marL="3233335" indent="0">
              <a:buNone/>
              <a:defRPr sz="900"/>
            </a:lvl8pPr>
            <a:lvl9pPr marL="3695239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r>
              <a:rPr lang="fr-FR">
                <a:solidFill>
                  <a:srgbClr val="000000"/>
                </a:solidFill>
              </a:rPr>
              <a:t> &gt; </a:t>
            </a:r>
            <a:r>
              <a:rPr lang="fr-FR">
                <a:solidFill>
                  <a:srgbClr val="C10053"/>
                </a:solidFill>
              </a:rPr>
              <a:t>SUEZ ENVIRONNEMENT </a:t>
            </a:r>
            <a:r>
              <a:rPr lang="fr-FR">
                <a:solidFill>
                  <a:srgbClr val="000000"/>
                </a:solidFill>
              </a:rPr>
              <a:t>- </a:t>
            </a:r>
            <a:fld id="{5F10EE76-BF64-4283-BC6A-1427085D2E92}" type="slidenum">
              <a:rPr lang="fr-FR">
                <a:solidFill>
                  <a:srgbClr val="000000"/>
                </a:solidFill>
              </a:rPr>
              <a:pPr lvl="1"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832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r>
              <a:rPr lang="fr-FR">
                <a:solidFill>
                  <a:srgbClr val="000000"/>
                </a:solidFill>
              </a:rPr>
              <a:t> &gt; </a:t>
            </a:r>
            <a:r>
              <a:rPr lang="fr-FR">
                <a:solidFill>
                  <a:srgbClr val="C10053"/>
                </a:solidFill>
              </a:rPr>
              <a:t>SUEZ ENVIRONNEMENT </a:t>
            </a:r>
            <a:r>
              <a:rPr lang="fr-FR">
                <a:solidFill>
                  <a:srgbClr val="000000"/>
                </a:solidFill>
              </a:rPr>
              <a:t>- </a:t>
            </a:r>
            <a:fld id="{97038785-8E2B-4883-83C4-6961DA7615B8}" type="slidenum">
              <a:rPr lang="fr-FR">
                <a:solidFill>
                  <a:srgbClr val="000000"/>
                </a:solidFill>
              </a:rPr>
              <a:pPr lvl="1"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154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96696" y="288140"/>
            <a:ext cx="2166618" cy="5523969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92003" y="288140"/>
            <a:ext cx="6349821" cy="5523969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r>
              <a:rPr lang="fr-FR">
                <a:solidFill>
                  <a:srgbClr val="000000"/>
                </a:solidFill>
              </a:rPr>
              <a:t> &gt; </a:t>
            </a:r>
            <a:r>
              <a:rPr lang="fr-FR">
                <a:solidFill>
                  <a:srgbClr val="C10053"/>
                </a:solidFill>
              </a:rPr>
              <a:t>SUEZ ENVIRONNEMENT </a:t>
            </a:r>
            <a:r>
              <a:rPr lang="fr-FR">
                <a:solidFill>
                  <a:srgbClr val="000000"/>
                </a:solidFill>
              </a:rPr>
              <a:t>- </a:t>
            </a:r>
            <a:fld id="{CCACA16D-ED5E-477E-BDB9-A575CF68BD09}" type="slidenum">
              <a:rPr lang="fr-FR">
                <a:solidFill>
                  <a:srgbClr val="000000"/>
                </a:solidFill>
              </a:rPr>
              <a:pPr lvl="1"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320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27"/>
          <p:cNvGrpSpPr>
            <a:grpSpLocks/>
          </p:cNvGrpSpPr>
          <p:nvPr userDrawn="1"/>
        </p:nvGrpSpPr>
        <p:grpSpPr bwMode="auto">
          <a:xfrm>
            <a:off x="360363" y="360363"/>
            <a:ext cx="8428037" cy="5087937"/>
            <a:chOff x="360000" y="360001"/>
            <a:chExt cx="8428400" cy="5088294"/>
          </a:xfrm>
        </p:grpSpPr>
        <p:sp>
          <p:nvSpPr>
            <p:cNvPr id="5" name="Processus 7"/>
            <p:cNvSpPr/>
            <p:nvPr userDrawn="1"/>
          </p:nvSpPr>
          <p:spPr>
            <a:xfrm>
              <a:off x="360000" y="360001"/>
              <a:ext cx="8428400" cy="4773947"/>
            </a:xfrm>
            <a:prstGeom prst="flowChartProcess">
              <a:avLst/>
            </a:prstGeom>
            <a:solidFill>
              <a:srgbClr val="83B81A"/>
            </a:solidFill>
            <a:ln>
              <a:solidFill>
                <a:srgbClr val="83B81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" name="Extraire 8"/>
            <p:cNvSpPr/>
            <p:nvPr userDrawn="1"/>
          </p:nvSpPr>
          <p:spPr>
            <a:xfrm rot="16200000">
              <a:off x="7005549" y="4770393"/>
              <a:ext cx="822383" cy="533423"/>
            </a:xfrm>
            <a:prstGeom prst="flowChartExtract">
              <a:avLst/>
            </a:prstGeom>
            <a:solidFill>
              <a:srgbClr val="83B81A"/>
            </a:solidFill>
            <a:ln>
              <a:solidFill>
                <a:srgbClr val="83B81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" name="Image 9" descr="logotype-lasalle_Q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75" y="5861050"/>
            <a:ext cx="19145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cteur droit 7"/>
          <p:cNvCxnSpPr/>
          <p:nvPr userDrawn="1"/>
        </p:nvCxnSpPr>
        <p:spPr>
          <a:xfrm>
            <a:off x="698500" y="2946400"/>
            <a:ext cx="360363" cy="1588"/>
          </a:xfrm>
          <a:prstGeom prst="line">
            <a:avLst/>
          </a:prstGeom>
          <a:ln w="349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8500" y="1336675"/>
            <a:ext cx="7772400" cy="14700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98500" y="3086100"/>
            <a:ext cx="7772400" cy="113283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33882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7463" y="-30163"/>
            <a:ext cx="9161463" cy="6888163"/>
          </a:xfrm>
          <a:prstGeom prst="rect">
            <a:avLst/>
          </a:prstGeom>
          <a:solidFill>
            <a:srgbClr val="83B81A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/>
          <a:lstStyle/>
          <a:p>
            <a:pPr>
              <a:defRPr/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Processus 7"/>
          <p:cNvSpPr>
            <a:spLocks noChangeArrowheads="1"/>
          </p:cNvSpPr>
          <p:nvPr userDrawn="1"/>
        </p:nvSpPr>
        <p:spPr bwMode="auto">
          <a:xfrm>
            <a:off x="360363" y="360363"/>
            <a:ext cx="8428037" cy="5527675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69900" dist="76201" dir="2700000" rotWithShape="0">
              <a:srgbClr val="808080">
                <a:alpha val="59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Extraire 8"/>
          <p:cNvSpPr/>
          <p:nvPr userDrawn="1"/>
        </p:nvSpPr>
        <p:spPr>
          <a:xfrm rot="16200000">
            <a:off x="5329237" y="5545138"/>
            <a:ext cx="822325" cy="533400"/>
          </a:xfrm>
          <a:prstGeom prst="flowChartExtra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ZoneTexte 6"/>
          <p:cNvSpPr txBox="1"/>
          <p:nvPr userDrawn="1"/>
        </p:nvSpPr>
        <p:spPr>
          <a:xfrm>
            <a:off x="271463" y="6316663"/>
            <a:ext cx="1739900" cy="23018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9pPr>
          </a:lstStyle>
          <a:p>
            <a:pPr>
              <a:defRPr/>
            </a:pPr>
            <a:r>
              <a:rPr lang="fr-FR" sz="900">
                <a:solidFill>
                  <a:prstClr val="white"/>
                </a:solidFill>
                <a:latin typeface="Arial" charset="0"/>
                <a:cs typeface="Arial" charset="0"/>
              </a:rPr>
              <a:t>LaSalle Beauvais</a:t>
            </a:r>
          </a:p>
        </p:txBody>
      </p:sp>
      <p:sp>
        <p:nvSpPr>
          <p:cNvPr id="8" name="ZoneTexte 7"/>
          <p:cNvSpPr txBox="1"/>
          <p:nvPr userDrawn="1"/>
        </p:nvSpPr>
        <p:spPr>
          <a:xfrm>
            <a:off x="7048500" y="6353175"/>
            <a:ext cx="1739900" cy="2301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9pPr>
          </a:lstStyle>
          <a:p>
            <a:pPr algn="r">
              <a:defRPr/>
            </a:pPr>
            <a:r>
              <a:rPr lang="fr-FR" sz="90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11/01/2012</a:t>
            </a:r>
            <a:endParaRPr lang="fr-FR" sz="900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6200000">
            <a:off x="5455824" y="2987811"/>
            <a:ext cx="5204655" cy="596900"/>
          </a:xfrm>
        </p:spPr>
        <p:txBody>
          <a:bodyPr anchor="b">
            <a:normAutofit/>
          </a:bodyPr>
          <a:lstStyle>
            <a:lvl1pPr algn="r">
              <a:defRPr sz="2500" b="1">
                <a:solidFill>
                  <a:srgbClr val="83B81A"/>
                </a:solidFill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87400" y="682347"/>
            <a:ext cx="6642100" cy="4905655"/>
          </a:xfrm>
        </p:spPr>
        <p:txBody>
          <a:bodyPr>
            <a:normAutofit/>
          </a:bodyPr>
          <a:lstStyle>
            <a:lvl1pPr>
              <a:defRPr sz="2100">
                <a:latin typeface="Arial"/>
                <a:cs typeface="Arial"/>
              </a:defRPr>
            </a:lvl1pPr>
            <a:lvl2pPr>
              <a:defRPr sz="2100">
                <a:latin typeface="Arial"/>
                <a:cs typeface="Arial"/>
              </a:defRPr>
            </a:lvl2pPr>
            <a:lvl3pPr>
              <a:defRPr sz="2100">
                <a:latin typeface="Arial"/>
                <a:cs typeface="Arial"/>
              </a:defRPr>
            </a:lvl3pPr>
            <a:lvl4pPr>
              <a:defRPr sz="2100">
                <a:latin typeface="Arial"/>
                <a:cs typeface="Arial"/>
              </a:defRPr>
            </a:lvl4pPr>
            <a:lvl5pPr>
              <a:defRPr sz="2100">
                <a:latin typeface="Arial"/>
                <a:cs typeface="Arial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0280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7463" y="-30163"/>
            <a:ext cx="9161463" cy="6888163"/>
          </a:xfrm>
          <a:prstGeom prst="rect">
            <a:avLst/>
          </a:prstGeom>
          <a:solidFill>
            <a:srgbClr val="83B81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Processus 7"/>
          <p:cNvSpPr>
            <a:spLocks noChangeArrowheads="1"/>
          </p:cNvSpPr>
          <p:nvPr userDrawn="1"/>
        </p:nvSpPr>
        <p:spPr bwMode="auto">
          <a:xfrm>
            <a:off x="360363" y="360363"/>
            <a:ext cx="8428037" cy="5527675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76201" dir="2700000" rotWithShape="0">
              <a:srgbClr val="808080">
                <a:alpha val="59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Extraire 8"/>
          <p:cNvSpPr/>
          <p:nvPr userDrawn="1"/>
        </p:nvSpPr>
        <p:spPr>
          <a:xfrm rot="16200000">
            <a:off x="5329237" y="5545138"/>
            <a:ext cx="822325" cy="533400"/>
          </a:xfrm>
          <a:prstGeom prst="flowChartExtra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ZoneTexte 6"/>
          <p:cNvSpPr txBox="1"/>
          <p:nvPr userDrawn="1"/>
        </p:nvSpPr>
        <p:spPr>
          <a:xfrm>
            <a:off x="271463" y="6316663"/>
            <a:ext cx="1739900" cy="230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fr-FR" sz="900">
                <a:solidFill>
                  <a:prstClr val="white"/>
                </a:solidFill>
                <a:cs typeface="Arial" charset="0"/>
              </a:rPr>
              <a:t>LaSalle Beauvais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6200000">
            <a:off x="5429331" y="2876633"/>
            <a:ext cx="5257637" cy="596900"/>
          </a:xfrm>
        </p:spPr>
        <p:txBody>
          <a:bodyPr anchor="b">
            <a:noAutofit/>
          </a:bodyPr>
          <a:lstStyle>
            <a:lvl1pPr algn="ctr">
              <a:defRPr sz="3200" b="1">
                <a:solidFill>
                  <a:srgbClr val="83B81A"/>
                </a:solidFill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2300" y="898247"/>
            <a:ext cx="6845300" cy="4905654"/>
          </a:xfrm>
        </p:spPr>
        <p:txBody>
          <a:bodyPr>
            <a:normAutofit/>
          </a:bodyPr>
          <a:lstStyle>
            <a:lvl1pPr>
              <a:defRPr sz="1300">
                <a:latin typeface="Arial"/>
                <a:cs typeface="Arial"/>
              </a:defRPr>
            </a:lvl1pPr>
            <a:lvl2pPr>
              <a:defRPr sz="1300">
                <a:latin typeface="Arial"/>
                <a:cs typeface="Arial"/>
              </a:defRPr>
            </a:lvl2pPr>
            <a:lvl3pPr>
              <a:defRPr sz="1300">
                <a:latin typeface="Arial"/>
                <a:cs typeface="Arial"/>
              </a:defRPr>
            </a:lvl3pPr>
            <a:lvl4pPr>
              <a:defRPr sz="1300">
                <a:latin typeface="Arial"/>
                <a:cs typeface="Arial"/>
              </a:defRPr>
            </a:lvl4pPr>
            <a:lvl5pPr>
              <a:defRPr sz="1300">
                <a:latin typeface="Arial"/>
                <a:cs typeface="Arial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>
            <a:off x="6977249" y="6353175"/>
            <a:ext cx="190549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900" dirty="0" smtClean="0">
                <a:solidFill>
                  <a:prstClr val="white"/>
                </a:solidFill>
                <a:cs typeface="Arial" charset="0"/>
              </a:rPr>
              <a:t>10 mars 2011– GCHERA</a:t>
            </a:r>
            <a:endParaRPr lang="fr-FR" sz="900" dirty="0"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70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7463" y="-30163"/>
            <a:ext cx="9161463" cy="6888163"/>
          </a:xfrm>
          <a:prstGeom prst="rect">
            <a:avLst/>
          </a:prstGeom>
          <a:solidFill>
            <a:srgbClr val="83B81A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/>
          <a:lstStyle/>
          <a:p>
            <a:pPr>
              <a:defRPr/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Processus 7"/>
          <p:cNvSpPr>
            <a:spLocks noChangeArrowheads="1"/>
          </p:cNvSpPr>
          <p:nvPr userDrawn="1"/>
        </p:nvSpPr>
        <p:spPr bwMode="auto">
          <a:xfrm>
            <a:off x="360363" y="360363"/>
            <a:ext cx="8428037" cy="5527675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69900" dist="76201" dir="2700000" rotWithShape="0">
              <a:srgbClr val="808080">
                <a:alpha val="59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Extraire 8"/>
          <p:cNvSpPr/>
          <p:nvPr userDrawn="1"/>
        </p:nvSpPr>
        <p:spPr>
          <a:xfrm rot="16200000">
            <a:off x="5329237" y="5545138"/>
            <a:ext cx="822325" cy="533400"/>
          </a:xfrm>
          <a:prstGeom prst="flowChartExtra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ZoneTexte 6"/>
          <p:cNvSpPr txBox="1"/>
          <p:nvPr userDrawn="1"/>
        </p:nvSpPr>
        <p:spPr>
          <a:xfrm>
            <a:off x="271463" y="6316663"/>
            <a:ext cx="1739900" cy="23018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9pPr>
          </a:lstStyle>
          <a:p>
            <a:pPr>
              <a:defRPr/>
            </a:pPr>
            <a:r>
              <a:rPr lang="fr-FR" sz="900">
                <a:solidFill>
                  <a:prstClr val="white"/>
                </a:solidFill>
                <a:latin typeface="Arial" charset="0"/>
                <a:cs typeface="Arial" charset="0"/>
              </a:rPr>
              <a:t>LaSalle Beauvais</a:t>
            </a:r>
          </a:p>
        </p:txBody>
      </p:sp>
      <p:sp>
        <p:nvSpPr>
          <p:cNvPr id="8" name="ZoneTexte 7"/>
          <p:cNvSpPr txBox="1"/>
          <p:nvPr userDrawn="1"/>
        </p:nvSpPr>
        <p:spPr>
          <a:xfrm>
            <a:off x="7048500" y="6353175"/>
            <a:ext cx="1739900" cy="2301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9pPr>
          </a:lstStyle>
          <a:p>
            <a:pPr algn="r">
              <a:defRPr/>
            </a:pPr>
            <a:r>
              <a:rPr lang="fr-FR" sz="90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11/01/2012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6200000">
            <a:off x="5606117" y="3053418"/>
            <a:ext cx="4904067" cy="596900"/>
          </a:xfrm>
        </p:spPr>
        <p:txBody>
          <a:bodyPr anchor="b">
            <a:normAutofit/>
          </a:bodyPr>
          <a:lstStyle>
            <a:lvl1pPr algn="r">
              <a:defRPr sz="2500" b="1">
                <a:solidFill>
                  <a:srgbClr val="83B81A"/>
                </a:solidFill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2300" y="898247"/>
            <a:ext cx="6845300" cy="4905655"/>
          </a:xfrm>
        </p:spPr>
        <p:txBody>
          <a:bodyPr>
            <a:normAutofit/>
          </a:bodyPr>
          <a:lstStyle>
            <a:lvl1pPr>
              <a:defRPr sz="1300">
                <a:latin typeface="Arial"/>
                <a:cs typeface="Arial"/>
              </a:defRPr>
            </a:lvl1pPr>
            <a:lvl2pPr>
              <a:defRPr sz="1300">
                <a:latin typeface="Arial"/>
                <a:cs typeface="Arial"/>
              </a:defRPr>
            </a:lvl2pPr>
            <a:lvl3pPr>
              <a:defRPr sz="1300">
                <a:latin typeface="Arial"/>
                <a:cs typeface="Arial"/>
              </a:defRPr>
            </a:lvl3pPr>
            <a:lvl4pPr>
              <a:defRPr sz="1300">
                <a:latin typeface="Arial"/>
                <a:cs typeface="Arial"/>
              </a:defRPr>
            </a:lvl4pPr>
            <a:lvl5pPr>
              <a:defRPr sz="1300">
                <a:latin typeface="Arial"/>
                <a:cs typeface="Arial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16982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-17463" y="-30163"/>
            <a:ext cx="9161463" cy="6888163"/>
          </a:xfrm>
          <a:prstGeom prst="rect">
            <a:avLst/>
          </a:prstGeom>
          <a:solidFill>
            <a:srgbClr val="83B81A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/>
          <a:lstStyle/>
          <a:p>
            <a:pPr>
              <a:defRPr/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Processus 7"/>
          <p:cNvSpPr>
            <a:spLocks noChangeArrowheads="1"/>
          </p:cNvSpPr>
          <p:nvPr userDrawn="1"/>
        </p:nvSpPr>
        <p:spPr bwMode="auto">
          <a:xfrm>
            <a:off x="360363" y="360363"/>
            <a:ext cx="8428037" cy="5527675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69900" dist="76201" dir="2700000" rotWithShape="0">
              <a:srgbClr val="808080">
                <a:alpha val="59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Extraire 8"/>
          <p:cNvSpPr/>
          <p:nvPr userDrawn="1"/>
        </p:nvSpPr>
        <p:spPr>
          <a:xfrm rot="16200000">
            <a:off x="5329237" y="5545138"/>
            <a:ext cx="822325" cy="533400"/>
          </a:xfrm>
          <a:prstGeom prst="flowChartExtra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ZoneTexte 8"/>
          <p:cNvSpPr txBox="1"/>
          <p:nvPr userDrawn="1"/>
        </p:nvSpPr>
        <p:spPr>
          <a:xfrm>
            <a:off x="7048500" y="6353175"/>
            <a:ext cx="1739900" cy="2301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9pPr>
          </a:lstStyle>
          <a:p>
            <a:pPr algn="r">
              <a:defRPr/>
            </a:pPr>
            <a:r>
              <a:rPr lang="fr-FR" sz="90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09/12/2011–DSI/UNRP</a:t>
            </a:r>
            <a:endParaRPr lang="fr-FR" sz="900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ZoneTexte 9"/>
          <p:cNvSpPr txBox="1"/>
          <p:nvPr userDrawn="1"/>
        </p:nvSpPr>
        <p:spPr>
          <a:xfrm>
            <a:off x="271463" y="6316663"/>
            <a:ext cx="1739900" cy="23018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23" charset="0"/>
                <a:ea typeface="ＭＳ Ｐゴシック" pitchFamily="23" charset="-128"/>
              </a:defRPr>
            </a:lvl9pPr>
          </a:lstStyle>
          <a:p>
            <a:pPr>
              <a:defRPr/>
            </a:pPr>
            <a:r>
              <a:rPr lang="fr-FR" sz="900">
                <a:solidFill>
                  <a:prstClr val="white"/>
                </a:solidFill>
                <a:latin typeface="Arial" charset="0"/>
                <a:cs typeface="Arial" charset="0"/>
              </a:rPr>
              <a:t>LaSalle Beauvais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6200000">
            <a:off x="5244168" y="3135967"/>
            <a:ext cx="5627967" cy="596900"/>
          </a:xfrm>
        </p:spPr>
        <p:txBody>
          <a:bodyPr anchor="b">
            <a:normAutofit/>
          </a:bodyPr>
          <a:lstStyle>
            <a:lvl1pPr algn="r">
              <a:defRPr sz="2500" b="1">
                <a:solidFill>
                  <a:srgbClr val="83B81A"/>
                </a:solidFill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2300" y="720447"/>
            <a:ext cx="3327400" cy="4905655"/>
          </a:xfrm>
        </p:spPr>
        <p:txBody>
          <a:bodyPr>
            <a:normAutofit/>
          </a:bodyPr>
          <a:lstStyle>
            <a:lvl1pPr>
              <a:defRPr sz="1300">
                <a:latin typeface="Arial"/>
                <a:cs typeface="Arial"/>
              </a:defRPr>
            </a:lvl1pPr>
            <a:lvl2pPr>
              <a:defRPr sz="1300">
                <a:latin typeface="Arial"/>
                <a:cs typeface="Arial"/>
              </a:defRPr>
            </a:lvl2pPr>
            <a:lvl3pPr>
              <a:defRPr sz="1300">
                <a:latin typeface="Arial"/>
                <a:cs typeface="Arial"/>
              </a:defRPr>
            </a:lvl3pPr>
            <a:lvl4pPr>
              <a:defRPr sz="1300">
                <a:latin typeface="Arial"/>
                <a:cs typeface="Arial"/>
              </a:defRPr>
            </a:lvl4pPr>
            <a:lvl5pPr>
              <a:defRPr sz="1300">
                <a:latin typeface="Arial"/>
                <a:cs typeface="Arial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2" name="Espace réservé du contenu 2"/>
          <p:cNvSpPr>
            <a:spLocks noGrp="1"/>
          </p:cNvSpPr>
          <p:nvPr>
            <p:ph idx="13"/>
          </p:nvPr>
        </p:nvSpPr>
        <p:spPr>
          <a:xfrm>
            <a:off x="4267200" y="720449"/>
            <a:ext cx="3124200" cy="4283353"/>
          </a:xfrm>
        </p:spPr>
        <p:txBody>
          <a:bodyPr>
            <a:normAutofit/>
          </a:bodyPr>
          <a:lstStyle>
            <a:lvl1pPr>
              <a:defRPr sz="1300">
                <a:latin typeface="Arial"/>
                <a:cs typeface="Arial"/>
              </a:defRPr>
            </a:lvl1pPr>
            <a:lvl2pPr>
              <a:defRPr sz="1300">
                <a:latin typeface="Arial"/>
                <a:cs typeface="Arial"/>
              </a:defRPr>
            </a:lvl2pPr>
            <a:lvl3pPr>
              <a:defRPr sz="1300">
                <a:latin typeface="Arial"/>
                <a:cs typeface="Arial"/>
              </a:defRPr>
            </a:lvl3pPr>
            <a:lvl4pPr>
              <a:defRPr sz="1300">
                <a:latin typeface="Arial"/>
                <a:cs typeface="Arial"/>
              </a:defRPr>
            </a:lvl4pPr>
            <a:lvl5pPr>
              <a:defRPr sz="1300">
                <a:latin typeface="Arial"/>
                <a:cs typeface="Arial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9" name="Espace réservé du contenu 2"/>
          <p:cNvSpPr>
            <a:spLocks noGrp="1"/>
          </p:cNvSpPr>
          <p:nvPr>
            <p:ph idx="14"/>
          </p:nvPr>
        </p:nvSpPr>
        <p:spPr>
          <a:xfrm>
            <a:off x="4267200" y="5126985"/>
            <a:ext cx="3124200" cy="499119"/>
          </a:xfrm>
        </p:spPr>
        <p:txBody>
          <a:bodyPr>
            <a:normAutofit/>
          </a:bodyPr>
          <a:lstStyle>
            <a:lvl1pPr>
              <a:defRPr sz="1300">
                <a:solidFill>
                  <a:srgbClr val="83B81A"/>
                </a:solidFill>
                <a:latin typeface="Arial"/>
                <a:cs typeface="Arial"/>
              </a:defRPr>
            </a:lvl1pPr>
            <a:lvl2pPr>
              <a:defRPr sz="1300">
                <a:solidFill>
                  <a:srgbClr val="83B81A"/>
                </a:solidFill>
                <a:latin typeface="Arial"/>
                <a:cs typeface="Arial"/>
              </a:defRPr>
            </a:lvl2pPr>
            <a:lvl3pPr>
              <a:defRPr sz="1300">
                <a:solidFill>
                  <a:srgbClr val="83B81A"/>
                </a:solidFill>
                <a:latin typeface="Arial"/>
                <a:cs typeface="Arial"/>
              </a:defRPr>
            </a:lvl3pPr>
            <a:lvl4pPr>
              <a:defRPr sz="1300">
                <a:solidFill>
                  <a:srgbClr val="83B81A"/>
                </a:solidFill>
                <a:latin typeface="Arial"/>
                <a:cs typeface="Arial"/>
              </a:defRPr>
            </a:lvl4pPr>
            <a:lvl5pPr>
              <a:defRPr sz="1300">
                <a:solidFill>
                  <a:srgbClr val="83B81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7747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DD0AD3D1-156A-40F4-B4A2-D37B59F8998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92038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>
                <a:latin typeface="Arial"/>
                <a:cs typeface="Arial"/>
              </a:defRPr>
            </a:lvl1pPr>
            <a:lvl2pPr>
              <a:defRPr sz="24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>
                <a:latin typeface="Arial"/>
                <a:cs typeface="Arial"/>
              </a:defRPr>
            </a:lvl1pPr>
            <a:lvl2pPr>
              <a:defRPr sz="24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61CFC4FA-05CE-4B1E-84D6-D2DB7C26A90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08033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8F892CF1-68A5-4651-8CE3-989AD2CAFE5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24537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BF63436E-28F9-420E-9BEB-69DBA3CF60F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85455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1CE49B49-7D38-4A7A-A7EC-DAAF4962B29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55134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>
                <a:latin typeface="Arial"/>
                <a:cs typeface="Arial"/>
              </a:defRPr>
            </a:lvl1pPr>
            <a:lvl2pPr>
              <a:defRPr sz="2800">
                <a:latin typeface="Arial"/>
                <a:cs typeface="Arial"/>
              </a:defRPr>
            </a:lvl2pPr>
            <a:lvl3pPr>
              <a:defRPr sz="2400">
                <a:latin typeface="Arial"/>
                <a:cs typeface="Arial"/>
              </a:defRPr>
            </a:lvl3pPr>
            <a:lvl4pPr>
              <a:defRPr sz="2000">
                <a:latin typeface="Arial"/>
                <a:cs typeface="Arial"/>
              </a:defRPr>
            </a:lvl4pPr>
            <a:lvl5pPr>
              <a:defRPr sz="2000"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9DF8EEA0-48C5-4298-BA5D-E5FDE93544B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8668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1F5FEEC5-A811-40FD-AB87-46860C1DC2C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57572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3F5A5334-28A1-42F7-BC63-4511F6D2B88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0181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-17463" y="-30163"/>
            <a:ext cx="9161463" cy="6888163"/>
          </a:xfrm>
          <a:prstGeom prst="rect">
            <a:avLst/>
          </a:prstGeom>
          <a:solidFill>
            <a:srgbClr val="83B81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Processus 7"/>
          <p:cNvSpPr>
            <a:spLocks noChangeArrowheads="1"/>
          </p:cNvSpPr>
          <p:nvPr userDrawn="1"/>
        </p:nvSpPr>
        <p:spPr bwMode="auto">
          <a:xfrm>
            <a:off x="360363" y="360363"/>
            <a:ext cx="8428037" cy="5527675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76201" dir="2700000" rotWithShape="0">
              <a:srgbClr val="808080">
                <a:alpha val="59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Extraire 8"/>
          <p:cNvSpPr/>
          <p:nvPr userDrawn="1"/>
        </p:nvSpPr>
        <p:spPr>
          <a:xfrm rot="16200000">
            <a:off x="5329237" y="5545138"/>
            <a:ext cx="822325" cy="533400"/>
          </a:xfrm>
          <a:prstGeom prst="flowChartExtra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ZoneTexte 9"/>
          <p:cNvSpPr txBox="1"/>
          <p:nvPr userDrawn="1"/>
        </p:nvSpPr>
        <p:spPr>
          <a:xfrm>
            <a:off x="271463" y="6316663"/>
            <a:ext cx="1739900" cy="230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fr-FR" sz="900">
                <a:solidFill>
                  <a:prstClr val="white"/>
                </a:solidFill>
                <a:cs typeface="Arial" charset="0"/>
              </a:rPr>
              <a:t>LaSalle Beauvais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6200000">
            <a:off x="5244167" y="3029092"/>
            <a:ext cx="5627966" cy="596900"/>
          </a:xfrm>
        </p:spPr>
        <p:txBody>
          <a:bodyPr anchor="b">
            <a:normAutofit/>
          </a:bodyPr>
          <a:lstStyle>
            <a:lvl1pPr algn="ctr">
              <a:defRPr sz="3200" b="1">
                <a:solidFill>
                  <a:srgbClr val="83B81A"/>
                </a:solidFill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2300" y="720447"/>
            <a:ext cx="3327400" cy="4905654"/>
          </a:xfrm>
        </p:spPr>
        <p:txBody>
          <a:bodyPr>
            <a:normAutofit/>
          </a:bodyPr>
          <a:lstStyle>
            <a:lvl1pPr>
              <a:defRPr sz="1300">
                <a:latin typeface="Arial"/>
                <a:cs typeface="Arial"/>
              </a:defRPr>
            </a:lvl1pPr>
            <a:lvl2pPr>
              <a:defRPr sz="1300">
                <a:latin typeface="Arial"/>
                <a:cs typeface="Arial"/>
              </a:defRPr>
            </a:lvl2pPr>
            <a:lvl3pPr>
              <a:defRPr sz="1300">
                <a:latin typeface="Arial"/>
                <a:cs typeface="Arial"/>
              </a:defRPr>
            </a:lvl3pPr>
            <a:lvl4pPr>
              <a:defRPr sz="1300">
                <a:latin typeface="Arial"/>
                <a:cs typeface="Arial"/>
              </a:defRPr>
            </a:lvl4pPr>
            <a:lvl5pPr>
              <a:defRPr sz="1300">
                <a:latin typeface="Arial"/>
                <a:cs typeface="Arial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2" name="Espace réservé du contenu 2"/>
          <p:cNvSpPr>
            <a:spLocks noGrp="1"/>
          </p:cNvSpPr>
          <p:nvPr>
            <p:ph idx="13"/>
          </p:nvPr>
        </p:nvSpPr>
        <p:spPr>
          <a:xfrm>
            <a:off x="4267200" y="720447"/>
            <a:ext cx="3124200" cy="4283353"/>
          </a:xfrm>
        </p:spPr>
        <p:txBody>
          <a:bodyPr>
            <a:normAutofit/>
          </a:bodyPr>
          <a:lstStyle>
            <a:lvl1pPr>
              <a:defRPr sz="1300">
                <a:latin typeface="Arial"/>
                <a:cs typeface="Arial"/>
              </a:defRPr>
            </a:lvl1pPr>
            <a:lvl2pPr>
              <a:defRPr sz="1300">
                <a:latin typeface="Arial"/>
                <a:cs typeface="Arial"/>
              </a:defRPr>
            </a:lvl2pPr>
            <a:lvl3pPr>
              <a:defRPr sz="1300">
                <a:latin typeface="Arial"/>
                <a:cs typeface="Arial"/>
              </a:defRPr>
            </a:lvl3pPr>
            <a:lvl4pPr>
              <a:defRPr sz="1300">
                <a:latin typeface="Arial"/>
                <a:cs typeface="Arial"/>
              </a:defRPr>
            </a:lvl4pPr>
            <a:lvl5pPr>
              <a:defRPr sz="1300">
                <a:latin typeface="Arial"/>
                <a:cs typeface="Arial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9" name="Espace réservé du contenu 2"/>
          <p:cNvSpPr>
            <a:spLocks noGrp="1"/>
          </p:cNvSpPr>
          <p:nvPr>
            <p:ph idx="14"/>
          </p:nvPr>
        </p:nvSpPr>
        <p:spPr>
          <a:xfrm>
            <a:off x="4267200" y="5126984"/>
            <a:ext cx="3124200" cy="499118"/>
          </a:xfrm>
        </p:spPr>
        <p:txBody>
          <a:bodyPr>
            <a:normAutofit/>
          </a:bodyPr>
          <a:lstStyle>
            <a:lvl1pPr>
              <a:defRPr sz="1300">
                <a:solidFill>
                  <a:srgbClr val="83B81A"/>
                </a:solidFill>
                <a:latin typeface="Arial"/>
                <a:cs typeface="Arial"/>
              </a:defRPr>
            </a:lvl1pPr>
            <a:lvl2pPr>
              <a:defRPr sz="1300">
                <a:solidFill>
                  <a:srgbClr val="83B81A"/>
                </a:solidFill>
                <a:latin typeface="Arial"/>
                <a:cs typeface="Arial"/>
              </a:defRPr>
            </a:lvl2pPr>
            <a:lvl3pPr>
              <a:defRPr sz="1300">
                <a:solidFill>
                  <a:srgbClr val="83B81A"/>
                </a:solidFill>
                <a:latin typeface="Arial"/>
                <a:cs typeface="Arial"/>
              </a:defRPr>
            </a:lvl3pPr>
            <a:lvl4pPr>
              <a:defRPr sz="1300">
                <a:solidFill>
                  <a:srgbClr val="83B81A"/>
                </a:solidFill>
                <a:latin typeface="Arial"/>
                <a:cs typeface="Arial"/>
              </a:defRPr>
            </a:lvl4pPr>
            <a:lvl5pPr>
              <a:defRPr sz="1300">
                <a:solidFill>
                  <a:srgbClr val="83B81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>
            <a:off x="6977249" y="6353175"/>
            <a:ext cx="190549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900" dirty="0" smtClean="0">
                <a:solidFill>
                  <a:prstClr val="white"/>
                </a:solidFill>
                <a:cs typeface="Arial" charset="0"/>
              </a:rPr>
              <a:t>10 mars 2011– GCHERA</a:t>
            </a:r>
            <a:endParaRPr lang="fr-FR" sz="900" dirty="0"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13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078E2E13-022D-4C7F-BE75-70A61A8473B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18108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641" y="2129992"/>
            <a:ext cx="7772723" cy="1470936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279" y="3885882"/>
            <a:ext cx="6401445" cy="1752706"/>
          </a:xfrm>
        </p:spPr>
        <p:txBody>
          <a:bodyPr/>
          <a:lstStyle>
            <a:lvl1pPr marL="0" indent="0" algn="ctr">
              <a:buNone/>
              <a:defRPr/>
            </a:lvl1pPr>
            <a:lvl2pPr marL="461905" indent="0" algn="ctr">
              <a:buNone/>
              <a:defRPr/>
            </a:lvl2pPr>
            <a:lvl3pPr marL="923810" indent="0" algn="ctr">
              <a:buNone/>
              <a:defRPr/>
            </a:lvl3pPr>
            <a:lvl4pPr marL="1385715" indent="0" algn="ctr">
              <a:buNone/>
              <a:defRPr/>
            </a:lvl4pPr>
            <a:lvl5pPr marL="1847620" indent="0" algn="ctr">
              <a:buNone/>
              <a:defRPr/>
            </a:lvl5pPr>
            <a:lvl6pPr marL="2309524" indent="0" algn="ctr">
              <a:buNone/>
              <a:defRPr/>
            </a:lvl6pPr>
            <a:lvl7pPr marL="2771429" indent="0" algn="ctr">
              <a:buNone/>
              <a:defRPr/>
            </a:lvl7pPr>
            <a:lvl8pPr marL="3233335" indent="0" algn="ctr">
              <a:buNone/>
              <a:defRPr/>
            </a:lvl8pPr>
            <a:lvl9pPr marL="3695239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r>
              <a:rPr lang="fr-FR">
                <a:solidFill>
                  <a:srgbClr val="000000"/>
                </a:solidFill>
              </a:rPr>
              <a:t> &gt; </a:t>
            </a:r>
            <a:r>
              <a:rPr lang="fr-FR">
                <a:solidFill>
                  <a:srgbClr val="C10053"/>
                </a:solidFill>
              </a:rPr>
              <a:t>SUEZ ENVIRONNEMENT </a:t>
            </a:r>
            <a:r>
              <a:rPr lang="fr-FR">
                <a:solidFill>
                  <a:srgbClr val="000000"/>
                </a:solidFill>
              </a:rPr>
              <a:t>- </a:t>
            </a:r>
            <a:fld id="{05A33159-BF7F-459A-B58A-0F73ACAEC038}" type="slidenum">
              <a:rPr lang="fr-FR">
                <a:solidFill>
                  <a:srgbClr val="000000"/>
                </a:solidFill>
              </a:rPr>
              <a:pPr lvl="1"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052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r>
              <a:rPr lang="fr-FR">
                <a:solidFill>
                  <a:srgbClr val="000000"/>
                </a:solidFill>
              </a:rPr>
              <a:t> &gt; </a:t>
            </a:r>
            <a:r>
              <a:rPr lang="fr-FR">
                <a:solidFill>
                  <a:srgbClr val="C10053"/>
                </a:solidFill>
              </a:rPr>
              <a:t>SUEZ ENVIRONNEMENT </a:t>
            </a:r>
            <a:r>
              <a:rPr lang="fr-FR">
                <a:solidFill>
                  <a:srgbClr val="000000"/>
                </a:solidFill>
              </a:rPr>
              <a:t>- </a:t>
            </a:r>
            <a:fld id="{C3B19CB3-1056-400F-BB72-0F020F79B9CA}" type="slidenum">
              <a:rPr lang="fr-FR">
                <a:solidFill>
                  <a:srgbClr val="000000"/>
                </a:solidFill>
              </a:rPr>
              <a:pPr lvl="1"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018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745" y="4406440"/>
            <a:ext cx="7772723" cy="136268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745" y="2906851"/>
            <a:ext cx="7772723" cy="1499591"/>
          </a:xfrm>
        </p:spPr>
        <p:txBody>
          <a:bodyPr anchor="b"/>
          <a:lstStyle>
            <a:lvl1pPr marL="0" indent="0">
              <a:buNone/>
              <a:defRPr sz="2000"/>
            </a:lvl1pPr>
            <a:lvl2pPr marL="461905" indent="0">
              <a:buNone/>
              <a:defRPr sz="1800"/>
            </a:lvl2pPr>
            <a:lvl3pPr marL="923810" indent="0">
              <a:buNone/>
              <a:defRPr sz="1600"/>
            </a:lvl3pPr>
            <a:lvl4pPr marL="1385715" indent="0">
              <a:buNone/>
              <a:defRPr sz="1400"/>
            </a:lvl4pPr>
            <a:lvl5pPr marL="1847620" indent="0">
              <a:buNone/>
              <a:defRPr sz="1400"/>
            </a:lvl5pPr>
            <a:lvl6pPr marL="2309524" indent="0">
              <a:buNone/>
              <a:defRPr sz="1400"/>
            </a:lvl6pPr>
            <a:lvl7pPr marL="2771429" indent="0">
              <a:buNone/>
              <a:defRPr sz="1400"/>
            </a:lvl7pPr>
            <a:lvl8pPr marL="3233335" indent="0">
              <a:buNone/>
              <a:defRPr sz="1400"/>
            </a:lvl8pPr>
            <a:lvl9pPr marL="3695239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r>
              <a:rPr lang="fr-FR">
                <a:solidFill>
                  <a:srgbClr val="000000"/>
                </a:solidFill>
              </a:rPr>
              <a:t> &gt; </a:t>
            </a:r>
            <a:r>
              <a:rPr lang="fr-FR">
                <a:solidFill>
                  <a:srgbClr val="C10053"/>
                </a:solidFill>
              </a:rPr>
              <a:t>SUEZ ENVIRONNEMENT </a:t>
            </a:r>
            <a:r>
              <a:rPr lang="fr-FR">
                <a:solidFill>
                  <a:srgbClr val="000000"/>
                </a:solidFill>
              </a:rPr>
              <a:t>- </a:t>
            </a:r>
            <a:fld id="{8DA3F9AE-0C86-4F52-8722-ABDE37EFAFB1}" type="slidenum">
              <a:rPr lang="fr-FR">
                <a:solidFill>
                  <a:srgbClr val="000000"/>
                </a:solidFill>
              </a:rPr>
              <a:pPr lvl="1"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506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58215" y="1353134"/>
            <a:ext cx="4038009" cy="445897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851096" y="1353134"/>
            <a:ext cx="4038008" cy="445897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r>
              <a:rPr lang="fr-FR">
                <a:solidFill>
                  <a:srgbClr val="000000"/>
                </a:solidFill>
              </a:rPr>
              <a:t> &gt; </a:t>
            </a:r>
            <a:r>
              <a:rPr lang="fr-FR">
                <a:solidFill>
                  <a:srgbClr val="C10053"/>
                </a:solidFill>
              </a:rPr>
              <a:t>SUEZ ENVIRONNEMENT </a:t>
            </a:r>
            <a:r>
              <a:rPr lang="fr-FR">
                <a:solidFill>
                  <a:srgbClr val="000000"/>
                </a:solidFill>
              </a:rPr>
              <a:t>- </a:t>
            </a:r>
            <a:fld id="{1FBA21F3-6597-4966-B78C-E69DFA6D6BBA}" type="slidenum">
              <a:rPr lang="fr-FR">
                <a:solidFill>
                  <a:srgbClr val="000000"/>
                </a:solidFill>
              </a:rPr>
              <a:pPr lvl="1"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137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6557" y="275405"/>
            <a:ext cx="823089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6557" y="1534614"/>
            <a:ext cx="4041234" cy="63995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61905" indent="0">
              <a:buNone/>
              <a:defRPr sz="2000" b="1"/>
            </a:lvl2pPr>
            <a:lvl3pPr marL="923810" indent="0">
              <a:buNone/>
              <a:defRPr sz="1800" b="1"/>
            </a:lvl3pPr>
            <a:lvl4pPr marL="1385715" indent="0">
              <a:buNone/>
              <a:defRPr sz="1600" b="1"/>
            </a:lvl4pPr>
            <a:lvl5pPr marL="1847620" indent="0">
              <a:buNone/>
              <a:defRPr sz="1600" b="1"/>
            </a:lvl5pPr>
            <a:lvl6pPr marL="2309524" indent="0">
              <a:buNone/>
              <a:defRPr sz="1600" b="1"/>
            </a:lvl6pPr>
            <a:lvl7pPr marL="2771429" indent="0">
              <a:buNone/>
              <a:defRPr sz="1600" b="1"/>
            </a:lvl7pPr>
            <a:lvl8pPr marL="3233335" indent="0">
              <a:buNone/>
              <a:defRPr sz="1600" b="1"/>
            </a:lvl8pPr>
            <a:lvl9pPr marL="3695239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6557" y="2174566"/>
            <a:ext cx="4041234" cy="39511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4598" y="1534614"/>
            <a:ext cx="4042848" cy="63995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61905" indent="0">
              <a:buNone/>
              <a:defRPr sz="2000" b="1"/>
            </a:lvl2pPr>
            <a:lvl3pPr marL="923810" indent="0">
              <a:buNone/>
              <a:defRPr sz="1800" b="1"/>
            </a:lvl3pPr>
            <a:lvl4pPr marL="1385715" indent="0">
              <a:buNone/>
              <a:defRPr sz="1600" b="1"/>
            </a:lvl4pPr>
            <a:lvl5pPr marL="1847620" indent="0">
              <a:buNone/>
              <a:defRPr sz="1600" b="1"/>
            </a:lvl5pPr>
            <a:lvl6pPr marL="2309524" indent="0">
              <a:buNone/>
              <a:defRPr sz="1600" b="1"/>
            </a:lvl6pPr>
            <a:lvl7pPr marL="2771429" indent="0">
              <a:buNone/>
              <a:defRPr sz="1600" b="1"/>
            </a:lvl7pPr>
            <a:lvl8pPr marL="3233335" indent="0">
              <a:buNone/>
              <a:defRPr sz="1600" b="1"/>
            </a:lvl8pPr>
            <a:lvl9pPr marL="3695239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4598" y="2174566"/>
            <a:ext cx="4042848" cy="39511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r>
              <a:rPr lang="fr-FR">
                <a:solidFill>
                  <a:srgbClr val="000000"/>
                </a:solidFill>
              </a:rPr>
              <a:t> &gt; </a:t>
            </a:r>
            <a:r>
              <a:rPr lang="fr-FR">
                <a:solidFill>
                  <a:srgbClr val="C10053"/>
                </a:solidFill>
              </a:rPr>
              <a:t>SUEZ ENVIRONNEMENT </a:t>
            </a:r>
            <a:r>
              <a:rPr lang="fr-FR">
                <a:solidFill>
                  <a:srgbClr val="000000"/>
                </a:solidFill>
              </a:rPr>
              <a:t>- </a:t>
            </a:r>
            <a:fld id="{7B864379-58A7-49AD-8EDC-AA2EC1D34F4B}" type="slidenum">
              <a:rPr lang="fr-FR">
                <a:solidFill>
                  <a:srgbClr val="000000"/>
                </a:solidFill>
              </a:rPr>
              <a:pPr lvl="1"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550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r>
              <a:rPr lang="fr-FR">
                <a:solidFill>
                  <a:srgbClr val="000000"/>
                </a:solidFill>
              </a:rPr>
              <a:t> &gt; </a:t>
            </a:r>
            <a:r>
              <a:rPr lang="fr-FR">
                <a:solidFill>
                  <a:srgbClr val="C10053"/>
                </a:solidFill>
              </a:rPr>
              <a:t>SUEZ ENVIRONNEMENT </a:t>
            </a:r>
            <a:r>
              <a:rPr lang="fr-FR">
                <a:solidFill>
                  <a:srgbClr val="000000"/>
                </a:solidFill>
              </a:rPr>
              <a:t>- </a:t>
            </a:r>
            <a:fld id="{43622EF5-242E-4109-92B3-4A355FD37D12}" type="slidenum">
              <a:rPr lang="fr-FR">
                <a:solidFill>
                  <a:srgbClr val="000000"/>
                </a:solidFill>
              </a:rPr>
              <a:pPr lvl="1"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904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r>
              <a:rPr lang="fr-FR">
                <a:solidFill>
                  <a:srgbClr val="000000"/>
                </a:solidFill>
              </a:rPr>
              <a:t> &gt; </a:t>
            </a:r>
            <a:r>
              <a:rPr lang="fr-FR">
                <a:solidFill>
                  <a:srgbClr val="C10053"/>
                </a:solidFill>
              </a:rPr>
              <a:t>SUEZ ENVIRONNEMENT </a:t>
            </a:r>
            <a:r>
              <a:rPr lang="fr-FR">
                <a:solidFill>
                  <a:srgbClr val="000000"/>
                </a:solidFill>
              </a:rPr>
              <a:t>- </a:t>
            </a:r>
            <a:fld id="{F183DDC7-8463-4B67-80CB-F62ECA5151A0}" type="slidenum">
              <a:rPr lang="fr-FR">
                <a:solidFill>
                  <a:srgbClr val="000000"/>
                </a:solidFill>
              </a:rPr>
              <a:pPr lvl="1"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693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6557" y="273810"/>
            <a:ext cx="3008743" cy="116051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02" y="273812"/>
            <a:ext cx="5112445" cy="58519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6557" y="1434322"/>
            <a:ext cx="3008743" cy="4691394"/>
          </a:xfrm>
        </p:spPr>
        <p:txBody>
          <a:bodyPr/>
          <a:lstStyle>
            <a:lvl1pPr marL="0" indent="0">
              <a:buNone/>
              <a:defRPr sz="1400"/>
            </a:lvl1pPr>
            <a:lvl2pPr marL="461905" indent="0">
              <a:buNone/>
              <a:defRPr sz="1200"/>
            </a:lvl2pPr>
            <a:lvl3pPr marL="923810" indent="0">
              <a:buNone/>
              <a:defRPr sz="1000"/>
            </a:lvl3pPr>
            <a:lvl4pPr marL="1385715" indent="0">
              <a:buNone/>
              <a:defRPr sz="900"/>
            </a:lvl4pPr>
            <a:lvl5pPr marL="1847620" indent="0">
              <a:buNone/>
              <a:defRPr sz="900"/>
            </a:lvl5pPr>
            <a:lvl6pPr marL="2309524" indent="0">
              <a:buNone/>
              <a:defRPr sz="900"/>
            </a:lvl6pPr>
            <a:lvl7pPr marL="2771429" indent="0">
              <a:buNone/>
              <a:defRPr sz="900"/>
            </a:lvl7pPr>
            <a:lvl8pPr marL="3233335" indent="0">
              <a:buNone/>
              <a:defRPr sz="900"/>
            </a:lvl8pPr>
            <a:lvl9pPr marL="3695239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r>
              <a:rPr lang="fr-FR">
                <a:solidFill>
                  <a:srgbClr val="000000"/>
                </a:solidFill>
              </a:rPr>
              <a:t> &gt; </a:t>
            </a:r>
            <a:r>
              <a:rPr lang="fr-FR">
                <a:solidFill>
                  <a:srgbClr val="C10053"/>
                </a:solidFill>
              </a:rPr>
              <a:t>SUEZ ENVIRONNEMENT </a:t>
            </a:r>
            <a:r>
              <a:rPr lang="fr-FR">
                <a:solidFill>
                  <a:srgbClr val="000000"/>
                </a:solidFill>
              </a:rPr>
              <a:t>- </a:t>
            </a:r>
            <a:fld id="{42E7765B-A659-432A-AE22-A98F5A19DACA}" type="slidenum">
              <a:rPr lang="fr-FR">
                <a:solidFill>
                  <a:srgbClr val="000000"/>
                </a:solidFill>
              </a:rPr>
              <a:pPr lvl="1"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4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341" y="4801237"/>
            <a:ext cx="5486722" cy="56672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341" y="612892"/>
            <a:ext cx="5486722" cy="4115118"/>
          </a:xfrm>
        </p:spPr>
        <p:txBody>
          <a:bodyPr/>
          <a:lstStyle>
            <a:lvl1pPr marL="0" indent="0">
              <a:buNone/>
              <a:defRPr sz="3200"/>
            </a:lvl1pPr>
            <a:lvl2pPr marL="461905" indent="0">
              <a:buNone/>
              <a:defRPr sz="2800"/>
            </a:lvl2pPr>
            <a:lvl3pPr marL="923810" indent="0">
              <a:buNone/>
              <a:defRPr sz="2400"/>
            </a:lvl3pPr>
            <a:lvl4pPr marL="1385715" indent="0">
              <a:buNone/>
              <a:defRPr sz="2000"/>
            </a:lvl4pPr>
            <a:lvl5pPr marL="1847620" indent="0">
              <a:buNone/>
              <a:defRPr sz="2000"/>
            </a:lvl5pPr>
            <a:lvl6pPr marL="2309524" indent="0">
              <a:buNone/>
              <a:defRPr sz="2000"/>
            </a:lvl6pPr>
            <a:lvl7pPr marL="2771429" indent="0">
              <a:buNone/>
              <a:defRPr sz="2000"/>
            </a:lvl7pPr>
            <a:lvl8pPr marL="3233335" indent="0">
              <a:buNone/>
              <a:defRPr sz="2000"/>
            </a:lvl8pPr>
            <a:lvl9pPr marL="3695239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341" y="5367961"/>
            <a:ext cx="5486722" cy="803921"/>
          </a:xfrm>
        </p:spPr>
        <p:txBody>
          <a:bodyPr/>
          <a:lstStyle>
            <a:lvl1pPr marL="0" indent="0">
              <a:buNone/>
              <a:defRPr sz="1400"/>
            </a:lvl1pPr>
            <a:lvl2pPr marL="461905" indent="0">
              <a:buNone/>
              <a:defRPr sz="1200"/>
            </a:lvl2pPr>
            <a:lvl3pPr marL="923810" indent="0">
              <a:buNone/>
              <a:defRPr sz="1000"/>
            </a:lvl3pPr>
            <a:lvl4pPr marL="1385715" indent="0">
              <a:buNone/>
              <a:defRPr sz="900"/>
            </a:lvl4pPr>
            <a:lvl5pPr marL="1847620" indent="0">
              <a:buNone/>
              <a:defRPr sz="900"/>
            </a:lvl5pPr>
            <a:lvl6pPr marL="2309524" indent="0">
              <a:buNone/>
              <a:defRPr sz="900"/>
            </a:lvl6pPr>
            <a:lvl7pPr marL="2771429" indent="0">
              <a:buNone/>
              <a:defRPr sz="900"/>
            </a:lvl7pPr>
            <a:lvl8pPr marL="3233335" indent="0">
              <a:buNone/>
              <a:defRPr sz="900"/>
            </a:lvl8pPr>
            <a:lvl9pPr marL="3695239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r>
              <a:rPr lang="fr-FR">
                <a:solidFill>
                  <a:srgbClr val="000000"/>
                </a:solidFill>
              </a:rPr>
              <a:t> &gt; </a:t>
            </a:r>
            <a:r>
              <a:rPr lang="fr-FR">
                <a:solidFill>
                  <a:srgbClr val="C10053"/>
                </a:solidFill>
              </a:rPr>
              <a:t>SUEZ ENVIRONNEMENT </a:t>
            </a:r>
            <a:r>
              <a:rPr lang="fr-FR">
                <a:solidFill>
                  <a:srgbClr val="000000"/>
                </a:solidFill>
              </a:rPr>
              <a:t>- </a:t>
            </a:r>
            <a:fld id="{5F10EE76-BF64-4283-BC6A-1427085D2E92}" type="slidenum">
              <a:rPr lang="fr-FR">
                <a:solidFill>
                  <a:srgbClr val="000000"/>
                </a:solidFill>
              </a:rPr>
              <a:pPr lvl="1"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711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0391B-091B-49E0-9D84-409A4D9B9724}" type="datetime4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 octobre 2013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E1DEDD-4DF4-4849-8FFF-46FFC8006A60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333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r>
              <a:rPr lang="fr-FR">
                <a:solidFill>
                  <a:srgbClr val="000000"/>
                </a:solidFill>
              </a:rPr>
              <a:t> &gt; </a:t>
            </a:r>
            <a:r>
              <a:rPr lang="fr-FR">
                <a:solidFill>
                  <a:srgbClr val="C10053"/>
                </a:solidFill>
              </a:rPr>
              <a:t>SUEZ ENVIRONNEMENT </a:t>
            </a:r>
            <a:r>
              <a:rPr lang="fr-FR">
                <a:solidFill>
                  <a:srgbClr val="000000"/>
                </a:solidFill>
              </a:rPr>
              <a:t>- </a:t>
            </a:r>
            <a:fld id="{97038785-8E2B-4883-83C4-6961DA7615B8}" type="slidenum">
              <a:rPr lang="fr-FR">
                <a:solidFill>
                  <a:srgbClr val="000000"/>
                </a:solidFill>
              </a:rPr>
              <a:pPr lvl="1"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38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96696" y="288140"/>
            <a:ext cx="2166618" cy="5523969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92003" y="288140"/>
            <a:ext cx="6349821" cy="5523969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r>
              <a:rPr lang="fr-FR">
                <a:solidFill>
                  <a:srgbClr val="000000"/>
                </a:solidFill>
              </a:rPr>
              <a:t> &gt; </a:t>
            </a:r>
            <a:r>
              <a:rPr lang="fr-FR">
                <a:solidFill>
                  <a:srgbClr val="C10053"/>
                </a:solidFill>
              </a:rPr>
              <a:t>SUEZ ENVIRONNEMENT </a:t>
            </a:r>
            <a:r>
              <a:rPr lang="fr-FR">
                <a:solidFill>
                  <a:srgbClr val="000000"/>
                </a:solidFill>
              </a:rPr>
              <a:t>- </a:t>
            </a:r>
            <a:fld id="{CCACA16D-ED5E-477E-BDB9-A575CF68BD09}" type="slidenum">
              <a:rPr lang="fr-FR">
                <a:solidFill>
                  <a:srgbClr val="000000"/>
                </a:solidFill>
              </a:rPr>
              <a:pPr lvl="1"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396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27"/>
          <p:cNvGrpSpPr>
            <a:grpSpLocks/>
          </p:cNvGrpSpPr>
          <p:nvPr userDrawn="1"/>
        </p:nvGrpSpPr>
        <p:grpSpPr bwMode="auto">
          <a:xfrm>
            <a:off x="360363" y="360363"/>
            <a:ext cx="8428037" cy="5087937"/>
            <a:chOff x="360000" y="360001"/>
            <a:chExt cx="8428400" cy="5088294"/>
          </a:xfrm>
        </p:grpSpPr>
        <p:sp>
          <p:nvSpPr>
            <p:cNvPr id="5" name="Processus 7"/>
            <p:cNvSpPr/>
            <p:nvPr userDrawn="1"/>
          </p:nvSpPr>
          <p:spPr>
            <a:xfrm>
              <a:off x="360000" y="360001"/>
              <a:ext cx="8428400" cy="4773947"/>
            </a:xfrm>
            <a:prstGeom prst="flowChartProcess">
              <a:avLst/>
            </a:prstGeom>
            <a:solidFill>
              <a:srgbClr val="83B81A"/>
            </a:solidFill>
            <a:ln>
              <a:solidFill>
                <a:srgbClr val="83B81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" name="Extraire 8"/>
            <p:cNvSpPr/>
            <p:nvPr userDrawn="1"/>
          </p:nvSpPr>
          <p:spPr>
            <a:xfrm rot="16200000">
              <a:off x="7005549" y="4770393"/>
              <a:ext cx="822383" cy="533423"/>
            </a:xfrm>
            <a:prstGeom prst="flowChartExtract">
              <a:avLst/>
            </a:prstGeom>
            <a:solidFill>
              <a:srgbClr val="83B81A"/>
            </a:solidFill>
            <a:ln>
              <a:solidFill>
                <a:srgbClr val="83B81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" name="Image 9" descr="logotype-lasalle_Q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75" y="5861050"/>
            <a:ext cx="19145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cteur droit 7"/>
          <p:cNvCxnSpPr/>
          <p:nvPr userDrawn="1"/>
        </p:nvCxnSpPr>
        <p:spPr>
          <a:xfrm>
            <a:off x="698500" y="2946400"/>
            <a:ext cx="360363" cy="1588"/>
          </a:xfrm>
          <a:prstGeom prst="line">
            <a:avLst/>
          </a:prstGeom>
          <a:ln w="349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8500" y="1336675"/>
            <a:ext cx="7772400" cy="14700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98500" y="3086100"/>
            <a:ext cx="7772400" cy="1132834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9417453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9" descr="logotype-lasalle_Q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6192838"/>
            <a:ext cx="110490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er 27"/>
          <p:cNvGrpSpPr>
            <a:grpSpLocks/>
          </p:cNvGrpSpPr>
          <p:nvPr userDrawn="1"/>
        </p:nvGrpSpPr>
        <p:grpSpPr bwMode="auto">
          <a:xfrm>
            <a:off x="360364" y="360363"/>
            <a:ext cx="8428036" cy="1320709"/>
            <a:chOff x="360000" y="360001"/>
            <a:chExt cx="8428400" cy="5088294"/>
          </a:xfrm>
          <a:solidFill>
            <a:srgbClr val="83B81A"/>
          </a:solidFill>
        </p:grpSpPr>
        <p:sp>
          <p:nvSpPr>
            <p:cNvPr id="6" name="Processus 7"/>
            <p:cNvSpPr/>
            <p:nvPr/>
          </p:nvSpPr>
          <p:spPr>
            <a:xfrm>
              <a:off x="360000" y="360001"/>
              <a:ext cx="8428400" cy="4773947"/>
            </a:xfrm>
            <a:prstGeom prst="flowChartProcess">
              <a:avLst/>
            </a:prstGeom>
            <a:grpFill/>
            <a:ln>
              <a:solidFill>
                <a:srgbClr val="83B81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6000" b="1" dirty="0">
                <a:ln>
                  <a:solidFill>
                    <a:srgbClr val="002060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7" name="Extraire 8"/>
            <p:cNvSpPr/>
            <p:nvPr/>
          </p:nvSpPr>
          <p:spPr>
            <a:xfrm rot="16200000">
              <a:off x="7005549" y="4770393"/>
              <a:ext cx="822383" cy="533423"/>
            </a:xfrm>
            <a:prstGeom prst="flowChartExtract">
              <a:avLst/>
            </a:prstGeom>
            <a:grpFill/>
            <a:ln>
              <a:solidFill>
                <a:srgbClr val="83B81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8" name="Espace réservé du contenu 17"/>
          <p:cNvSpPr>
            <a:spLocks noGrp="1"/>
          </p:cNvSpPr>
          <p:nvPr>
            <p:ph sz="quarter" idx="10"/>
          </p:nvPr>
        </p:nvSpPr>
        <p:spPr>
          <a:xfrm>
            <a:off x="360364" y="431614"/>
            <a:ext cx="8428036" cy="1107252"/>
          </a:xfrm>
          <a:solidFill>
            <a:srgbClr val="83B81A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1200"/>
              </a:spcBef>
              <a:spcAft>
                <a:spcPts val="1200"/>
              </a:spcAft>
              <a:buNone/>
              <a:defRPr sz="4400" b="1" cap="none" spc="0" baseline="0">
                <a:ln w="12700">
                  <a:noFill/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/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2349500"/>
            <a:ext cx="8229600" cy="5472113"/>
          </a:xfrm>
        </p:spPr>
        <p:txBody>
          <a:bodyPr/>
          <a:lstStyle>
            <a:lvl1pPr marL="342900" indent="-342900">
              <a:buClr>
                <a:srgbClr val="83B81A"/>
              </a:buClr>
              <a:buFont typeface="Century Gothic" pitchFamily="34" charset="0"/>
              <a:buChar char="●"/>
              <a:defRPr sz="3200"/>
            </a:lvl1pPr>
            <a:lvl2pPr marL="742950" indent="-285750">
              <a:buClr>
                <a:srgbClr val="FF0000"/>
              </a:buClr>
              <a:buFont typeface="Wingdings" pitchFamily="2" charset="2"/>
              <a:buChar char="ü"/>
              <a:defRPr sz="3200"/>
            </a:lvl2pPr>
          </a:lstStyle>
          <a:p>
            <a:endParaRPr lang="fr-FR" dirty="0" smtClean="0"/>
          </a:p>
          <a:p>
            <a:r>
              <a:rPr lang="fr-FR" dirty="0" smtClean="0"/>
              <a:t>CA  </a:t>
            </a:r>
            <a:r>
              <a:rPr lang="fr-FR" dirty="0" err="1" smtClean="0"/>
              <a:t>révisio</a:t>
            </a:r>
            <a:endParaRPr lang="fr-FR" dirty="0" smtClean="0"/>
          </a:p>
          <a:p>
            <a:pPr lvl="1"/>
            <a:r>
              <a:rPr lang="fr-FR" dirty="0" smtClean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76769217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9" descr="logotype-lasalle_Q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6192838"/>
            <a:ext cx="110490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er 27"/>
          <p:cNvGrpSpPr>
            <a:grpSpLocks/>
          </p:cNvGrpSpPr>
          <p:nvPr userDrawn="1"/>
        </p:nvGrpSpPr>
        <p:grpSpPr bwMode="auto">
          <a:xfrm>
            <a:off x="360364" y="360363"/>
            <a:ext cx="8428036" cy="1320709"/>
            <a:chOff x="360000" y="360001"/>
            <a:chExt cx="8428400" cy="5088294"/>
          </a:xfrm>
          <a:solidFill>
            <a:srgbClr val="009EE0"/>
          </a:solidFill>
        </p:grpSpPr>
        <p:sp>
          <p:nvSpPr>
            <p:cNvPr id="6" name="Processus 7"/>
            <p:cNvSpPr/>
            <p:nvPr/>
          </p:nvSpPr>
          <p:spPr>
            <a:xfrm>
              <a:off x="360000" y="360001"/>
              <a:ext cx="8428400" cy="4773947"/>
            </a:xfrm>
            <a:prstGeom prst="flowChartProcess">
              <a:avLst/>
            </a:prstGeom>
            <a:grpFill/>
            <a:ln>
              <a:solidFill>
                <a:srgbClr val="83B81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6000" b="1" dirty="0">
                <a:ln>
                  <a:solidFill>
                    <a:srgbClr val="002060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7" name="Extraire 8"/>
            <p:cNvSpPr/>
            <p:nvPr/>
          </p:nvSpPr>
          <p:spPr>
            <a:xfrm rot="16200000">
              <a:off x="7005549" y="4770393"/>
              <a:ext cx="822383" cy="533423"/>
            </a:xfrm>
            <a:prstGeom prst="flowChartExtract">
              <a:avLst/>
            </a:prstGeom>
            <a:grpFill/>
            <a:ln>
              <a:solidFill>
                <a:srgbClr val="83B81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8" name="Espace réservé du contenu 17"/>
          <p:cNvSpPr>
            <a:spLocks noGrp="1"/>
          </p:cNvSpPr>
          <p:nvPr>
            <p:ph sz="quarter" idx="10"/>
          </p:nvPr>
        </p:nvSpPr>
        <p:spPr>
          <a:xfrm>
            <a:off x="360364" y="431614"/>
            <a:ext cx="8428036" cy="1107252"/>
          </a:xfrm>
          <a:solidFill>
            <a:srgbClr val="009EE0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1200"/>
              </a:spcBef>
              <a:spcAft>
                <a:spcPts val="1200"/>
              </a:spcAft>
              <a:buNone/>
              <a:defRPr sz="4400" b="1" cap="none" spc="0" baseline="0">
                <a:ln w="12700">
                  <a:noFill/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/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2349500"/>
            <a:ext cx="8229600" cy="5472113"/>
          </a:xfrm>
        </p:spPr>
        <p:txBody>
          <a:bodyPr/>
          <a:lstStyle>
            <a:lvl1pPr marL="342900" indent="-342900">
              <a:buClr>
                <a:srgbClr val="009EE0"/>
              </a:buClr>
              <a:buFont typeface="Century Gothic" pitchFamily="34" charset="0"/>
              <a:buChar char="●"/>
              <a:defRPr sz="3200"/>
            </a:lvl1pPr>
            <a:lvl2pPr marL="742950" indent="-285750">
              <a:buClr>
                <a:srgbClr val="FF0000"/>
              </a:buClr>
              <a:buFont typeface="Wingdings" pitchFamily="2" charset="2"/>
              <a:buChar char="ü"/>
              <a:defRPr sz="3200"/>
            </a:lvl2pPr>
          </a:lstStyle>
          <a:p>
            <a:endParaRPr lang="fr-FR" dirty="0" smtClean="0"/>
          </a:p>
          <a:p>
            <a:r>
              <a:rPr lang="fr-FR" dirty="0" smtClean="0"/>
              <a:t>CA  </a:t>
            </a:r>
            <a:r>
              <a:rPr lang="fr-FR" dirty="0" err="1" smtClean="0"/>
              <a:t>révisio</a:t>
            </a:r>
            <a:endParaRPr lang="fr-FR" dirty="0" smtClean="0"/>
          </a:p>
          <a:p>
            <a:pPr lvl="1"/>
            <a:r>
              <a:rPr lang="fr-FR" dirty="0" smtClean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025025767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9" descr="logotype-lasalle_Q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6192838"/>
            <a:ext cx="110490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er 27"/>
          <p:cNvGrpSpPr>
            <a:grpSpLocks/>
          </p:cNvGrpSpPr>
          <p:nvPr userDrawn="1"/>
        </p:nvGrpSpPr>
        <p:grpSpPr bwMode="auto">
          <a:xfrm>
            <a:off x="360364" y="360363"/>
            <a:ext cx="8428036" cy="1320709"/>
            <a:chOff x="360000" y="360001"/>
            <a:chExt cx="8428400" cy="5088294"/>
          </a:xfrm>
          <a:solidFill>
            <a:srgbClr val="D39B2B"/>
          </a:solidFill>
        </p:grpSpPr>
        <p:sp>
          <p:nvSpPr>
            <p:cNvPr id="6" name="Processus 7"/>
            <p:cNvSpPr/>
            <p:nvPr/>
          </p:nvSpPr>
          <p:spPr>
            <a:xfrm>
              <a:off x="360000" y="360001"/>
              <a:ext cx="8428400" cy="4773947"/>
            </a:xfrm>
            <a:prstGeom prst="flowChartProcess">
              <a:avLst/>
            </a:prstGeom>
            <a:grpFill/>
            <a:ln>
              <a:solidFill>
                <a:srgbClr val="83B81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6000" b="1" dirty="0">
                <a:ln>
                  <a:solidFill>
                    <a:srgbClr val="002060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7" name="Extraire 8"/>
            <p:cNvSpPr/>
            <p:nvPr/>
          </p:nvSpPr>
          <p:spPr>
            <a:xfrm rot="16200000">
              <a:off x="7005549" y="4770393"/>
              <a:ext cx="822383" cy="533423"/>
            </a:xfrm>
            <a:prstGeom prst="flowChartExtract">
              <a:avLst/>
            </a:prstGeom>
            <a:grpFill/>
            <a:ln>
              <a:solidFill>
                <a:srgbClr val="83B81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8" name="Espace réservé du contenu 17"/>
          <p:cNvSpPr>
            <a:spLocks noGrp="1"/>
          </p:cNvSpPr>
          <p:nvPr>
            <p:ph sz="quarter" idx="10"/>
          </p:nvPr>
        </p:nvSpPr>
        <p:spPr>
          <a:xfrm>
            <a:off x="360364" y="431614"/>
            <a:ext cx="8428036" cy="1107252"/>
          </a:xfrm>
          <a:solidFill>
            <a:srgbClr val="D39B2B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1200"/>
              </a:spcBef>
              <a:spcAft>
                <a:spcPts val="1200"/>
              </a:spcAft>
              <a:buNone/>
              <a:defRPr sz="4400" b="1" cap="none" spc="0" baseline="0">
                <a:ln w="12700">
                  <a:noFill/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/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2349500"/>
            <a:ext cx="8229600" cy="5472113"/>
          </a:xfrm>
        </p:spPr>
        <p:txBody>
          <a:bodyPr/>
          <a:lstStyle>
            <a:lvl1pPr marL="342900" indent="-342900">
              <a:buClr>
                <a:srgbClr val="009EE0"/>
              </a:buClr>
              <a:buFont typeface="Century Gothic" pitchFamily="34" charset="0"/>
              <a:buChar char="●"/>
              <a:defRPr sz="3200"/>
            </a:lvl1pPr>
            <a:lvl2pPr marL="742950" indent="-285750">
              <a:buClr>
                <a:srgbClr val="FF0000"/>
              </a:buClr>
              <a:buFont typeface="Wingdings" pitchFamily="2" charset="2"/>
              <a:buChar char="ü"/>
              <a:defRPr sz="3200"/>
            </a:lvl2pPr>
          </a:lstStyle>
          <a:p>
            <a:endParaRPr lang="fr-FR" dirty="0" smtClean="0"/>
          </a:p>
          <a:p>
            <a:r>
              <a:rPr lang="fr-FR" dirty="0" smtClean="0"/>
              <a:t>CA  </a:t>
            </a:r>
            <a:r>
              <a:rPr lang="fr-FR" dirty="0" err="1" smtClean="0"/>
              <a:t>révisio</a:t>
            </a:r>
            <a:endParaRPr lang="fr-FR" dirty="0" smtClean="0"/>
          </a:p>
          <a:p>
            <a:pPr lvl="1"/>
            <a:r>
              <a:rPr lang="fr-FR" dirty="0" smtClean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895937033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 userDrawn="1"/>
        </p:nvSpPr>
        <p:spPr bwMode="auto">
          <a:xfrm>
            <a:off x="-17463" y="-30163"/>
            <a:ext cx="9161463" cy="6888163"/>
          </a:xfrm>
          <a:prstGeom prst="rect">
            <a:avLst/>
          </a:prstGeom>
          <a:solidFill>
            <a:srgbClr val="83B81A"/>
          </a:solidFill>
          <a:ln>
            <a:noFill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5" name="Processus 7"/>
          <p:cNvSpPr>
            <a:spLocks noChangeArrowheads="1"/>
          </p:cNvSpPr>
          <p:nvPr userDrawn="1"/>
        </p:nvSpPr>
        <p:spPr bwMode="auto">
          <a:xfrm>
            <a:off x="360363" y="360363"/>
            <a:ext cx="8428037" cy="5527675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76201" dir="2700000" rotWithShape="0">
              <a:srgbClr val="808080">
                <a:alpha val="59000"/>
              </a:srgbClr>
            </a:outerShdw>
          </a:effectLst>
        </p:spPr>
        <p:txBody>
          <a:bodyPr anchor="ctr"/>
          <a:lstStyle/>
          <a:p>
            <a:pPr algn="ctr"/>
            <a:endParaRPr lang="es-ES" smtClean="0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" name="Extraire 8"/>
          <p:cNvSpPr/>
          <p:nvPr userDrawn="1"/>
        </p:nvSpPr>
        <p:spPr>
          <a:xfrm rot="16200000">
            <a:off x="5329237" y="5545138"/>
            <a:ext cx="822325" cy="533400"/>
          </a:xfrm>
          <a:prstGeom prst="flowChartExtra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6200000">
            <a:off x="5455823" y="2987811"/>
            <a:ext cx="5204654" cy="596900"/>
          </a:xfrm>
        </p:spPr>
        <p:txBody>
          <a:bodyPr anchor="b">
            <a:normAutofit/>
          </a:bodyPr>
          <a:lstStyle>
            <a:lvl1pPr algn="ctr">
              <a:defRPr sz="3200" b="1">
                <a:solidFill>
                  <a:srgbClr val="83B81A"/>
                </a:solidFill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87400" y="682347"/>
            <a:ext cx="6642100" cy="4905654"/>
          </a:xfrm>
        </p:spPr>
        <p:txBody>
          <a:bodyPr>
            <a:normAutofit/>
          </a:bodyPr>
          <a:lstStyle>
            <a:lvl1pPr>
              <a:defRPr sz="2100">
                <a:latin typeface="Arial"/>
                <a:cs typeface="Arial"/>
              </a:defRPr>
            </a:lvl1pPr>
            <a:lvl2pPr>
              <a:defRPr sz="2100">
                <a:latin typeface="Arial"/>
                <a:cs typeface="Arial"/>
              </a:defRPr>
            </a:lvl2pPr>
            <a:lvl3pPr>
              <a:defRPr sz="2100">
                <a:latin typeface="Arial"/>
                <a:cs typeface="Arial"/>
              </a:defRPr>
            </a:lvl3pPr>
            <a:lvl4pPr>
              <a:defRPr sz="2100">
                <a:latin typeface="Arial"/>
                <a:cs typeface="Arial"/>
              </a:defRPr>
            </a:lvl4pPr>
            <a:lvl5pPr>
              <a:defRPr sz="2100">
                <a:latin typeface="Arial"/>
                <a:cs typeface="Arial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8989367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 userDrawn="1"/>
        </p:nvSpPr>
        <p:spPr bwMode="auto">
          <a:xfrm>
            <a:off x="-17463" y="-30163"/>
            <a:ext cx="9161463" cy="6888163"/>
          </a:xfrm>
          <a:prstGeom prst="rect">
            <a:avLst/>
          </a:prstGeom>
          <a:solidFill>
            <a:srgbClr val="83B81A"/>
          </a:solidFill>
          <a:ln>
            <a:noFill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5" name="Processus 7"/>
          <p:cNvSpPr>
            <a:spLocks noChangeArrowheads="1"/>
          </p:cNvSpPr>
          <p:nvPr userDrawn="1"/>
        </p:nvSpPr>
        <p:spPr bwMode="auto">
          <a:xfrm>
            <a:off x="360363" y="360363"/>
            <a:ext cx="8428037" cy="5527675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76201" dir="2700000" rotWithShape="0">
              <a:srgbClr val="808080">
                <a:alpha val="59000"/>
              </a:srgbClr>
            </a:outerShdw>
          </a:effectLst>
        </p:spPr>
        <p:txBody>
          <a:bodyPr anchor="ctr"/>
          <a:lstStyle/>
          <a:p>
            <a:pPr algn="ctr"/>
            <a:endParaRPr lang="es-ES" smtClean="0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" name="Extraire 8"/>
          <p:cNvSpPr/>
          <p:nvPr userDrawn="1"/>
        </p:nvSpPr>
        <p:spPr>
          <a:xfrm rot="16200000">
            <a:off x="5329237" y="5545138"/>
            <a:ext cx="822325" cy="533400"/>
          </a:xfrm>
          <a:prstGeom prst="flowChartExtra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6200000">
            <a:off x="5429331" y="2876633"/>
            <a:ext cx="5257637" cy="596900"/>
          </a:xfrm>
        </p:spPr>
        <p:txBody>
          <a:bodyPr anchor="b">
            <a:noAutofit/>
          </a:bodyPr>
          <a:lstStyle>
            <a:lvl1pPr algn="ctr">
              <a:defRPr sz="3200" b="1">
                <a:solidFill>
                  <a:srgbClr val="83B81A"/>
                </a:solidFill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2300" y="898247"/>
            <a:ext cx="6845300" cy="4905654"/>
          </a:xfrm>
        </p:spPr>
        <p:txBody>
          <a:bodyPr>
            <a:normAutofit/>
          </a:bodyPr>
          <a:lstStyle>
            <a:lvl1pPr>
              <a:defRPr sz="1300">
                <a:latin typeface="Arial"/>
                <a:cs typeface="Arial"/>
              </a:defRPr>
            </a:lvl1pPr>
            <a:lvl2pPr>
              <a:defRPr sz="1300">
                <a:latin typeface="Arial"/>
                <a:cs typeface="Arial"/>
              </a:defRPr>
            </a:lvl2pPr>
            <a:lvl3pPr>
              <a:defRPr sz="1300">
                <a:latin typeface="Arial"/>
                <a:cs typeface="Arial"/>
              </a:defRPr>
            </a:lvl3pPr>
            <a:lvl4pPr>
              <a:defRPr sz="1300">
                <a:latin typeface="Arial"/>
                <a:cs typeface="Arial"/>
              </a:defRPr>
            </a:lvl4pPr>
            <a:lvl5pPr>
              <a:defRPr sz="1300">
                <a:latin typeface="Arial"/>
                <a:cs typeface="Arial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1030569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-17463" y="-30163"/>
            <a:ext cx="9161463" cy="6888163"/>
          </a:xfrm>
          <a:prstGeom prst="rect">
            <a:avLst/>
          </a:prstGeom>
          <a:solidFill>
            <a:srgbClr val="83B81A"/>
          </a:solidFill>
          <a:ln>
            <a:noFill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7" name="Processus 7"/>
          <p:cNvSpPr>
            <a:spLocks noChangeArrowheads="1"/>
          </p:cNvSpPr>
          <p:nvPr userDrawn="1"/>
        </p:nvSpPr>
        <p:spPr bwMode="auto">
          <a:xfrm>
            <a:off x="360363" y="360363"/>
            <a:ext cx="8428037" cy="5527675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76201" dir="2700000" rotWithShape="0">
              <a:srgbClr val="808080">
                <a:alpha val="59000"/>
              </a:srgbClr>
            </a:outerShdw>
          </a:effectLst>
        </p:spPr>
        <p:txBody>
          <a:bodyPr anchor="ctr"/>
          <a:lstStyle/>
          <a:p>
            <a:pPr algn="ctr"/>
            <a:endParaRPr lang="es-ES" smtClean="0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8" name="Extraire 8"/>
          <p:cNvSpPr/>
          <p:nvPr userDrawn="1"/>
        </p:nvSpPr>
        <p:spPr>
          <a:xfrm rot="16200000">
            <a:off x="5329237" y="5545138"/>
            <a:ext cx="822325" cy="533400"/>
          </a:xfrm>
          <a:prstGeom prst="flowChartExtra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6200000">
            <a:off x="5244167" y="3029092"/>
            <a:ext cx="5627966" cy="596900"/>
          </a:xfrm>
        </p:spPr>
        <p:txBody>
          <a:bodyPr anchor="b">
            <a:normAutofit/>
          </a:bodyPr>
          <a:lstStyle>
            <a:lvl1pPr algn="ctr">
              <a:defRPr sz="3200" b="1">
                <a:solidFill>
                  <a:srgbClr val="83B81A"/>
                </a:solidFill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2300" y="720447"/>
            <a:ext cx="3327400" cy="4905654"/>
          </a:xfrm>
        </p:spPr>
        <p:txBody>
          <a:bodyPr>
            <a:normAutofit/>
          </a:bodyPr>
          <a:lstStyle>
            <a:lvl1pPr>
              <a:defRPr sz="1300">
                <a:latin typeface="Arial"/>
                <a:cs typeface="Arial"/>
              </a:defRPr>
            </a:lvl1pPr>
            <a:lvl2pPr>
              <a:defRPr sz="1300">
                <a:latin typeface="Arial"/>
                <a:cs typeface="Arial"/>
              </a:defRPr>
            </a:lvl2pPr>
            <a:lvl3pPr>
              <a:defRPr sz="1300">
                <a:latin typeface="Arial"/>
                <a:cs typeface="Arial"/>
              </a:defRPr>
            </a:lvl3pPr>
            <a:lvl4pPr>
              <a:defRPr sz="1300">
                <a:latin typeface="Arial"/>
                <a:cs typeface="Arial"/>
              </a:defRPr>
            </a:lvl4pPr>
            <a:lvl5pPr>
              <a:defRPr sz="1300">
                <a:latin typeface="Arial"/>
                <a:cs typeface="Arial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2" name="Espace réservé du contenu 2"/>
          <p:cNvSpPr>
            <a:spLocks noGrp="1"/>
          </p:cNvSpPr>
          <p:nvPr>
            <p:ph idx="13"/>
          </p:nvPr>
        </p:nvSpPr>
        <p:spPr>
          <a:xfrm>
            <a:off x="4267200" y="720447"/>
            <a:ext cx="3124200" cy="4283353"/>
          </a:xfrm>
        </p:spPr>
        <p:txBody>
          <a:bodyPr>
            <a:normAutofit/>
          </a:bodyPr>
          <a:lstStyle>
            <a:lvl1pPr>
              <a:defRPr sz="1300">
                <a:latin typeface="Arial"/>
                <a:cs typeface="Arial"/>
              </a:defRPr>
            </a:lvl1pPr>
            <a:lvl2pPr>
              <a:defRPr sz="1300">
                <a:latin typeface="Arial"/>
                <a:cs typeface="Arial"/>
              </a:defRPr>
            </a:lvl2pPr>
            <a:lvl3pPr>
              <a:defRPr sz="1300">
                <a:latin typeface="Arial"/>
                <a:cs typeface="Arial"/>
              </a:defRPr>
            </a:lvl3pPr>
            <a:lvl4pPr>
              <a:defRPr sz="1300">
                <a:latin typeface="Arial"/>
                <a:cs typeface="Arial"/>
              </a:defRPr>
            </a:lvl4pPr>
            <a:lvl5pPr>
              <a:defRPr sz="1300">
                <a:latin typeface="Arial"/>
                <a:cs typeface="Arial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9" name="Espace réservé du contenu 2"/>
          <p:cNvSpPr>
            <a:spLocks noGrp="1"/>
          </p:cNvSpPr>
          <p:nvPr>
            <p:ph idx="14"/>
          </p:nvPr>
        </p:nvSpPr>
        <p:spPr>
          <a:xfrm>
            <a:off x="4267200" y="5126984"/>
            <a:ext cx="3124200" cy="499118"/>
          </a:xfrm>
        </p:spPr>
        <p:txBody>
          <a:bodyPr>
            <a:normAutofit/>
          </a:bodyPr>
          <a:lstStyle>
            <a:lvl1pPr>
              <a:defRPr sz="1300">
                <a:solidFill>
                  <a:srgbClr val="83B81A"/>
                </a:solidFill>
                <a:latin typeface="Arial"/>
                <a:cs typeface="Arial"/>
              </a:defRPr>
            </a:lvl1pPr>
            <a:lvl2pPr>
              <a:defRPr sz="1300">
                <a:solidFill>
                  <a:srgbClr val="83B81A"/>
                </a:solidFill>
                <a:latin typeface="Arial"/>
                <a:cs typeface="Arial"/>
              </a:defRPr>
            </a:lvl2pPr>
            <a:lvl3pPr>
              <a:defRPr sz="1300">
                <a:solidFill>
                  <a:srgbClr val="83B81A"/>
                </a:solidFill>
                <a:latin typeface="Arial"/>
                <a:cs typeface="Arial"/>
              </a:defRPr>
            </a:lvl3pPr>
            <a:lvl4pPr>
              <a:defRPr sz="1300">
                <a:solidFill>
                  <a:srgbClr val="83B81A"/>
                </a:solidFill>
                <a:latin typeface="Arial"/>
                <a:cs typeface="Arial"/>
              </a:defRPr>
            </a:lvl4pPr>
            <a:lvl5pPr>
              <a:defRPr sz="1300">
                <a:solidFill>
                  <a:srgbClr val="83B81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8662955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BD1A1E2-DD76-499E-9850-559AF4FB630E}" type="datetime4">
              <a:rPr lang="fr-FR"/>
              <a:pPr>
                <a:defRPr/>
              </a:pPr>
              <a:t>20 octobre 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EF94AC09-30F6-4CA5-8C6F-D7D0F68144E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618685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/>
                <a:cs typeface="Arial"/>
              </a:defRPr>
            </a:lvl1pPr>
            <a:lvl2pPr>
              <a:defRPr sz="24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/>
                <a:cs typeface="Arial"/>
              </a:defRPr>
            </a:lvl1pPr>
            <a:lvl2pPr>
              <a:defRPr sz="24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7F5DF-0A56-466D-B55D-DD7184A1B173}" type="datetime4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 octobre 2013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2974A2-53E9-4098-A42B-61481FFD6481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55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/>
                <a:cs typeface="Arial"/>
              </a:defRPr>
            </a:lvl1pPr>
            <a:lvl2pPr>
              <a:defRPr sz="24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/>
                <a:cs typeface="Arial"/>
              </a:defRPr>
            </a:lvl1pPr>
            <a:lvl2pPr>
              <a:defRPr sz="24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1CA7289-46E7-410E-BF8C-BDB8DED0F1AB}" type="datetime4">
              <a:rPr lang="fr-FR"/>
              <a:pPr>
                <a:defRPr/>
              </a:pPr>
              <a:t>20 octobre 2013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92709013-AF40-4862-827C-C2455A338EC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0064995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7CA2A91-2BB0-4B52-8912-B88BCE1A97AF}" type="datetime4">
              <a:rPr lang="fr-FR"/>
              <a:pPr>
                <a:defRPr/>
              </a:pPr>
              <a:t>20 octobre 2013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B7214057-AFF1-4E32-9CA7-94AF11B0638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9816478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F5B36E0-D204-40B5-B937-E67E01E826F9}" type="datetime4">
              <a:rPr lang="fr-FR"/>
              <a:pPr>
                <a:defRPr/>
              </a:pPr>
              <a:t>20 octobre 2013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9A948DBB-97C3-49BD-9F69-E4C3C53BF3C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4100250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FF7C207-BCA8-43AA-AE04-40701C82F634}" type="datetime4">
              <a:rPr lang="fr-FR"/>
              <a:pPr>
                <a:defRPr/>
              </a:pPr>
              <a:t>20 octobre 2013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D184984F-0733-49C3-9F47-DCD8B9B47F9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8609029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/>
                <a:cs typeface="Arial"/>
              </a:defRPr>
            </a:lvl1pPr>
            <a:lvl2pPr>
              <a:defRPr sz="2800">
                <a:latin typeface="Arial"/>
                <a:cs typeface="Arial"/>
              </a:defRPr>
            </a:lvl2pPr>
            <a:lvl3pPr>
              <a:defRPr sz="2400">
                <a:latin typeface="Arial"/>
                <a:cs typeface="Arial"/>
              </a:defRPr>
            </a:lvl3pPr>
            <a:lvl4pPr>
              <a:defRPr sz="2000">
                <a:latin typeface="Arial"/>
                <a:cs typeface="Arial"/>
              </a:defRPr>
            </a:lvl4pPr>
            <a:lvl5pPr>
              <a:defRPr sz="2000"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941F2F0-D4E5-486D-A72C-E6B94BC6973F}" type="datetime4">
              <a:rPr lang="fr-FR"/>
              <a:pPr>
                <a:defRPr/>
              </a:pPr>
              <a:t>20 octobre 2013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49322937-B494-4F7D-85D2-325DB243AFF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8148137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000B68A-E0C6-4A6A-85FE-57D0DC8EC99C}" type="datetime4">
              <a:rPr lang="fr-FR"/>
              <a:pPr>
                <a:defRPr/>
              </a:pPr>
              <a:t>20 octobre 2013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D667C6B5-D3D3-43F5-BEB9-B3F34C8E01F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2004251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42834EA-733D-4476-981D-571D0D6E4903}" type="datetime4">
              <a:rPr lang="fr-FR"/>
              <a:pPr>
                <a:defRPr/>
              </a:pPr>
              <a:t>20 octobre 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E6047F6F-0F75-4662-8D29-26B5BEF2538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7559240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163C33F-F808-444D-9F39-4AFE2A5EE506}" type="datetime4">
              <a:rPr lang="fr-FR"/>
              <a:pPr>
                <a:defRPr/>
              </a:pPr>
              <a:t>20 octobre 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FA6D55D3-1652-4050-B572-CD5B78B2B38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9157940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812902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8E8CFB2-FC59-40A8-8E21-DAB1FCE46803}" type="datetime4">
              <a:rPr lang="fr-FR"/>
              <a:pPr>
                <a:defRPr/>
              </a:pPr>
              <a:t>20 octobre 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B4B52E1B-0620-4BCE-AC23-C12E6D7298E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627094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10.jpe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et modifiez le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BB493B49-9D83-4A05-AAD0-527018FDBDC8}" type="datetime4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 octobre 2013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fld id="{0985FC32-C7F9-4500-ABBB-4C1016A88532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3629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60" r:id="rId3"/>
    <p:sldLayoutId id="2147483861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  <p:sldLayoutId id="2147483854" r:id="rId16"/>
    <p:sldLayoutId id="2147483855" r:id="rId17"/>
    <p:sldLayoutId id="2147483856" r:id="rId18"/>
    <p:sldLayoutId id="2147483857" r:id="rId19"/>
    <p:sldLayoutId id="2147483858" r:id="rId20"/>
    <p:sldLayoutId id="2147483859" r:id="rId21"/>
    <p:sldLayoutId id="2147483876" r:id="rId2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/>
  <p:txStyles>
    <p:titleStyle>
      <a:lvl1pPr algn="ctr" defTabSz="457200" rtl="0" fontAlgn="base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Arial"/>
          <a:ea typeface="ＭＳ Ｐゴシック" pitchFamily="23" charset="-128"/>
          <a:cs typeface="Arial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23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23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23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23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23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23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23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23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Clr>
          <a:srgbClr val="83B81A"/>
        </a:buClr>
        <a:buFont typeface="Wingdings" pitchFamily="2" charset="2"/>
        <a:buChar char="l"/>
        <a:defRPr sz="2800" kern="1200">
          <a:solidFill>
            <a:schemeClr val="tx1"/>
          </a:solidFill>
          <a:latin typeface="Arial"/>
          <a:ea typeface="ＭＳ Ｐゴシック" pitchFamily="23" charset="-128"/>
          <a:cs typeface="Arial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ü"/>
        <a:defRPr sz="2000" kern="1200">
          <a:solidFill>
            <a:schemeClr val="tx1"/>
          </a:solidFill>
          <a:latin typeface="Arial"/>
          <a:ea typeface="ＭＳ Ｐゴシック" pitchFamily="23" charset="-128"/>
          <a:cs typeface="Arial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/>
          <a:ea typeface="ＭＳ Ｐゴシック" pitchFamily="23" charset="-128"/>
          <a:cs typeface="Arial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1"/>
          </a:solidFill>
          <a:latin typeface="Arial"/>
          <a:ea typeface="ＭＳ Ｐゴシック" pitchFamily="23" charset="-128"/>
          <a:cs typeface="Arial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chemeClr val="tx1"/>
          </a:solidFill>
          <a:latin typeface="Arial"/>
          <a:ea typeface="ＭＳ Ｐゴシック" pitchFamily="23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 defTabSz="9144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 defTabSz="9144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pitchFamily="34" charset="0"/>
              </a:defRPr>
            </a:lvl1pPr>
          </a:lstStyle>
          <a:p>
            <a:pPr defTabSz="914400">
              <a:defRPr/>
            </a:pPr>
            <a:fld id="{5BE6E890-E367-42C2-A278-0516C2359388}" type="slidenum">
              <a:rPr lang="fr-FR">
                <a:latin typeface="Times New Roman" pitchFamily="18" charset="0"/>
                <a:ea typeface="+mn-ea"/>
              </a:rPr>
              <a:pPr defTabSz="914400">
                <a:defRPr/>
              </a:pPr>
              <a:t>‹N°›</a:t>
            </a:fld>
            <a:endParaRPr lang="fr-FR">
              <a:latin typeface="Times New Roman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9860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  <p:sldLayoutId id="2147484036" r:id="rId12"/>
    <p:sldLayoutId id="2147484037" r:id="rId13"/>
    <p:sldLayoutId id="2147484038" r:id="rId14"/>
    <p:sldLayoutId id="2147484039" r:id="rId15"/>
    <p:sldLayoutId id="2147484040" r:id="rId16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charset="-128"/>
          <a:cs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charset="-128"/>
          <a:cs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charset="-128"/>
          <a:cs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charset="-128"/>
          <a:cs typeface="Arial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pitchFamily="3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pitchFamily="3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pitchFamily="3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286000" y="561975"/>
            <a:ext cx="66294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smtClean="0"/>
              <a:t>Titre : century gothic</a:t>
            </a:r>
            <a:br>
              <a:rPr lang="fr-FR" smtClean="0"/>
            </a:br>
            <a:r>
              <a:rPr lang="fr-FR" smtClean="0"/>
              <a:t> (gras – 32 à 36)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2133600"/>
            <a:ext cx="86868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1er niveau : Century gothic (gras – 24)</a:t>
            </a:r>
          </a:p>
          <a:p>
            <a:pPr lvl="1"/>
            <a:r>
              <a:rPr lang="fr-FR" smtClean="0"/>
              <a:t>2ème niveau : Century gothic (normal – 18)</a:t>
            </a:r>
          </a:p>
          <a:p>
            <a:pPr lvl="2"/>
            <a:r>
              <a:rPr lang="fr-FR" smtClean="0"/>
              <a:t>3ème niveau : Century normal : Century gothic (italique – 14)</a:t>
            </a:r>
          </a:p>
        </p:txBody>
      </p:sp>
      <p:sp>
        <p:nvSpPr>
          <p:cNvPr id="21709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3246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1pPr>
          </a:lstStyle>
          <a:p>
            <a:pPr defTabSz="914400">
              <a:defRPr/>
            </a:pPr>
            <a:endParaRPr lang="fr-FR">
              <a:solidFill>
                <a:srgbClr val="000000"/>
              </a:solidFill>
              <a:ea typeface="+mn-ea"/>
            </a:endParaRPr>
          </a:p>
        </p:txBody>
      </p:sp>
      <p:sp>
        <p:nvSpPr>
          <p:cNvPr id="21709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324600"/>
            <a:ext cx="350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1pPr>
          </a:lstStyle>
          <a:p>
            <a:pPr defTabSz="914400">
              <a:defRPr/>
            </a:pPr>
            <a:endParaRPr lang="fr-FR">
              <a:solidFill>
                <a:srgbClr val="000000"/>
              </a:solidFill>
              <a:ea typeface="+mn-ea"/>
            </a:endParaRPr>
          </a:p>
        </p:txBody>
      </p:sp>
      <p:sp>
        <p:nvSpPr>
          <p:cNvPr id="21709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15200" y="632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1pPr>
          </a:lstStyle>
          <a:p>
            <a:pPr defTabSz="914400">
              <a:defRPr/>
            </a:pPr>
            <a:fld id="{7F2601A7-EB8F-4D40-A5B8-6526C4DFDC64}" type="slidenum">
              <a:rPr lang="fr-FR">
                <a:solidFill>
                  <a:srgbClr val="000000"/>
                </a:solidFill>
                <a:ea typeface="+mn-ea"/>
              </a:rPr>
              <a:pPr defTabSz="914400">
                <a:defRPr/>
              </a:pPr>
              <a:t>‹N°›</a:t>
            </a:fld>
            <a:endParaRPr lang="fr-FR">
              <a:solidFill>
                <a:srgbClr val="000000"/>
              </a:solidFill>
              <a:ea typeface="+mn-ea"/>
            </a:endParaRPr>
          </a:p>
        </p:txBody>
      </p:sp>
      <p:pic>
        <p:nvPicPr>
          <p:cNvPr id="1031" name="Image 7" descr="Logo LaSalle Beauvais quadri sans signature - largeur mini. 3 cm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100013"/>
            <a:ext cx="1914525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646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6B82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6B821"/>
          </a:solidFill>
          <a:latin typeface="Century Gothic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6B821"/>
          </a:solidFill>
          <a:latin typeface="Century Gothic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6B821"/>
          </a:solidFill>
          <a:latin typeface="Century Gothic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6B821"/>
          </a:solidFill>
          <a:latin typeface="Century Gothic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66B821"/>
          </a:solidFill>
          <a:latin typeface="Century Gothic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66B821"/>
          </a:solidFill>
          <a:latin typeface="Century Gothic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66B821"/>
          </a:solidFill>
          <a:latin typeface="Century Gothic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66B82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66B821"/>
        </a:buClr>
        <a:buSzPct val="120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6B82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66B821"/>
        </a:buClr>
        <a:buSzPct val="65000"/>
        <a:buChar char="•"/>
        <a:defRPr sz="1400" 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105"/>
          <p:cNvSpPr>
            <a:spLocks noChangeArrowheads="1"/>
          </p:cNvSpPr>
          <p:nvPr/>
        </p:nvSpPr>
        <p:spPr bwMode="auto">
          <a:xfrm>
            <a:off x="0" y="6280150"/>
            <a:ext cx="9144000" cy="577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92391" tIns="46195" rIns="92391" bIns="46195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rgbClr val="000000"/>
              </a:solidFill>
              <a:latin typeface="Verdana"/>
              <a:ea typeface="+mn-ea"/>
            </a:endParaRPr>
          </a:p>
        </p:txBody>
      </p:sp>
      <p:pic>
        <p:nvPicPr>
          <p:cNvPr id="1027" name="Picture 4098" descr="bubull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81913" y="5916613"/>
            <a:ext cx="1462087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292100" y="288925"/>
            <a:ext cx="86709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</a:t>
            </a:r>
          </a:p>
        </p:txBody>
      </p:sp>
      <p:sp>
        <p:nvSpPr>
          <p:cNvPr id="102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58813" y="1352550"/>
            <a:ext cx="8229600" cy="445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331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676400" y="6426200"/>
            <a:ext cx="4751388" cy="366713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2pPr lvl="1" algn="l" fontAlgn="auto">
              <a:spcBef>
                <a:spcPts val="0"/>
              </a:spcBef>
              <a:spcAft>
                <a:spcPts val="0"/>
              </a:spcAft>
              <a:defRPr sz="1000" b="1">
                <a:latin typeface="+mn-lt"/>
                <a:cs typeface="+mn-cs"/>
              </a:defRPr>
            </a:lvl2pPr>
          </a:lstStyle>
          <a:p>
            <a:pPr lvl="1" defTabSz="914400">
              <a:defRPr/>
            </a:pPr>
            <a:r>
              <a:rPr lang="fr-FR" dirty="0">
                <a:solidFill>
                  <a:srgbClr val="000000"/>
                </a:solidFill>
                <a:ea typeface="+mn-ea"/>
              </a:rPr>
              <a:t> &gt; </a:t>
            </a:r>
            <a:r>
              <a:rPr lang="fr-FR" dirty="0">
                <a:solidFill>
                  <a:srgbClr val="C10053"/>
                </a:solidFill>
                <a:ea typeface="+mn-ea"/>
              </a:rPr>
              <a:t>SUEZ ENVIRONNEMENT </a:t>
            </a:r>
            <a:r>
              <a:rPr lang="fr-FR" dirty="0">
                <a:solidFill>
                  <a:srgbClr val="000000"/>
                </a:solidFill>
                <a:ea typeface="+mn-ea"/>
              </a:rPr>
              <a:t>- </a:t>
            </a:r>
            <a:fld id="{F7DFE7E8-9E84-45B6-A674-54EE4B8A62E3}" type="slidenum">
              <a:rPr lang="fr-FR">
                <a:solidFill>
                  <a:srgbClr val="000000"/>
                </a:solidFill>
                <a:ea typeface="+mn-ea"/>
              </a:rPr>
              <a:pPr lvl="1" defTabSz="914400">
                <a:defRPr/>
              </a:pPr>
              <a:t>‹N°›</a:t>
            </a:fld>
            <a:endParaRPr lang="fr-FR" dirty="0">
              <a:solidFill>
                <a:srgbClr val="000000"/>
              </a:solidFill>
              <a:ea typeface="+mn-ea"/>
            </a:endParaRPr>
          </a:p>
        </p:txBody>
      </p:sp>
      <p:pic>
        <p:nvPicPr>
          <p:cNvPr id="1032" name="Picture 4103" descr="SE_logo_RGB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753350" y="6064250"/>
            <a:ext cx="1090613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Line 4104"/>
          <p:cNvSpPr>
            <a:spLocks noChangeShapeType="1"/>
          </p:cNvSpPr>
          <p:nvPr/>
        </p:nvSpPr>
        <p:spPr bwMode="auto">
          <a:xfrm>
            <a:off x="292100" y="1009650"/>
            <a:ext cx="8558213" cy="0"/>
          </a:xfrm>
          <a:prstGeom prst="line">
            <a:avLst/>
          </a:prstGeom>
          <a:noFill/>
          <a:ln w="571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/>
        </p:spPr>
        <p:txBody>
          <a:bodyPr lIns="92391" tIns="46195" rIns="92391" bIns="46195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rgbClr val="000000"/>
              </a:solidFill>
              <a:latin typeface="Verdan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3685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iming>
    <p:tnLst>
      <p:par>
        <p:cTn id="1" dur="indefinite" restart="never" nodeType="tmRoot"/>
      </p:par>
    </p:tnLst>
  </p:timing>
  <p:hf hdr="0"/>
  <p:txStyles>
    <p:titleStyle>
      <a:lvl1pPr marL="366713" indent="-366713" algn="l" defTabSz="455613" rtl="0" eaLnBrk="0" fontAlgn="base" hangingPunct="0">
        <a:lnSpc>
          <a:spcPct val="90000"/>
        </a:lnSpc>
        <a:spcBef>
          <a:spcPct val="0"/>
        </a:spcBef>
        <a:spcAft>
          <a:spcPct val="0"/>
        </a:spcAft>
        <a:buSzPct val="110000"/>
        <a:buBlip>
          <a:blip r:embed="rId15"/>
        </a:buBlip>
        <a:defRPr sz="4100">
          <a:solidFill>
            <a:srgbClr val="C10053"/>
          </a:solidFill>
          <a:latin typeface="+mj-lt"/>
          <a:ea typeface="+mj-ea"/>
          <a:cs typeface="+mj-cs"/>
        </a:defRPr>
      </a:lvl1pPr>
      <a:lvl2pPr marL="366713" indent="-366713" algn="l" defTabSz="455613" rtl="0" eaLnBrk="0" fontAlgn="base" hangingPunct="0">
        <a:lnSpc>
          <a:spcPct val="90000"/>
        </a:lnSpc>
        <a:spcBef>
          <a:spcPct val="0"/>
        </a:spcBef>
        <a:spcAft>
          <a:spcPct val="0"/>
        </a:spcAft>
        <a:buSzPct val="110000"/>
        <a:buBlip>
          <a:blip r:embed="rId15"/>
        </a:buBlip>
        <a:defRPr sz="4100">
          <a:solidFill>
            <a:srgbClr val="C10053"/>
          </a:solidFill>
          <a:latin typeface="Verdana" pitchFamily="34" charset="0"/>
          <a:cs typeface="Arial" charset="0"/>
        </a:defRPr>
      </a:lvl2pPr>
      <a:lvl3pPr marL="366713" indent="-366713" algn="l" defTabSz="455613" rtl="0" eaLnBrk="0" fontAlgn="base" hangingPunct="0">
        <a:lnSpc>
          <a:spcPct val="90000"/>
        </a:lnSpc>
        <a:spcBef>
          <a:spcPct val="0"/>
        </a:spcBef>
        <a:spcAft>
          <a:spcPct val="0"/>
        </a:spcAft>
        <a:buSzPct val="110000"/>
        <a:buBlip>
          <a:blip r:embed="rId15"/>
        </a:buBlip>
        <a:defRPr sz="4100">
          <a:solidFill>
            <a:srgbClr val="C10053"/>
          </a:solidFill>
          <a:latin typeface="Verdana" pitchFamily="34" charset="0"/>
          <a:cs typeface="Arial" charset="0"/>
        </a:defRPr>
      </a:lvl3pPr>
      <a:lvl4pPr marL="366713" indent="-366713" algn="l" defTabSz="455613" rtl="0" eaLnBrk="0" fontAlgn="base" hangingPunct="0">
        <a:lnSpc>
          <a:spcPct val="90000"/>
        </a:lnSpc>
        <a:spcBef>
          <a:spcPct val="0"/>
        </a:spcBef>
        <a:spcAft>
          <a:spcPct val="0"/>
        </a:spcAft>
        <a:buSzPct val="110000"/>
        <a:buBlip>
          <a:blip r:embed="rId15"/>
        </a:buBlip>
        <a:defRPr sz="4100">
          <a:solidFill>
            <a:srgbClr val="C10053"/>
          </a:solidFill>
          <a:latin typeface="Verdana" pitchFamily="34" charset="0"/>
          <a:cs typeface="Arial" charset="0"/>
        </a:defRPr>
      </a:lvl4pPr>
      <a:lvl5pPr marL="366713" indent="-366713" algn="l" defTabSz="455613" rtl="0" eaLnBrk="0" fontAlgn="base" hangingPunct="0">
        <a:lnSpc>
          <a:spcPct val="90000"/>
        </a:lnSpc>
        <a:spcBef>
          <a:spcPct val="0"/>
        </a:spcBef>
        <a:spcAft>
          <a:spcPct val="0"/>
        </a:spcAft>
        <a:buSzPct val="110000"/>
        <a:buBlip>
          <a:blip r:embed="rId15"/>
        </a:buBlip>
        <a:defRPr sz="4100">
          <a:solidFill>
            <a:srgbClr val="C10053"/>
          </a:solidFill>
          <a:latin typeface="Verdana" pitchFamily="34" charset="0"/>
          <a:cs typeface="Arial" charset="0"/>
        </a:defRPr>
      </a:lvl5pPr>
      <a:lvl6pPr marL="829274" indent="-367319" algn="l" defTabSz="457143" rtl="0" fontAlgn="base">
        <a:lnSpc>
          <a:spcPct val="90000"/>
        </a:lnSpc>
        <a:spcBef>
          <a:spcPct val="0"/>
        </a:spcBef>
        <a:spcAft>
          <a:spcPct val="0"/>
        </a:spcAft>
        <a:buSzPct val="110000"/>
        <a:buBlip>
          <a:blip r:embed="rId15"/>
        </a:buBlip>
        <a:defRPr sz="4100">
          <a:solidFill>
            <a:srgbClr val="C10053"/>
          </a:solidFill>
          <a:latin typeface="Verdana" pitchFamily="34" charset="0"/>
          <a:cs typeface="Arial" charset="0"/>
        </a:defRPr>
      </a:lvl6pPr>
      <a:lvl7pPr marL="1291229" indent="-367319" algn="l" defTabSz="457143" rtl="0" fontAlgn="base">
        <a:lnSpc>
          <a:spcPct val="90000"/>
        </a:lnSpc>
        <a:spcBef>
          <a:spcPct val="0"/>
        </a:spcBef>
        <a:spcAft>
          <a:spcPct val="0"/>
        </a:spcAft>
        <a:buSzPct val="110000"/>
        <a:buBlip>
          <a:blip r:embed="rId15"/>
        </a:buBlip>
        <a:defRPr sz="4100">
          <a:solidFill>
            <a:srgbClr val="C10053"/>
          </a:solidFill>
          <a:latin typeface="Verdana" pitchFamily="34" charset="0"/>
          <a:cs typeface="Arial" charset="0"/>
        </a:defRPr>
      </a:lvl7pPr>
      <a:lvl8pPr marL="1753183" indent="-367319" algn="l" defTabSz="457143" rtl="0" fontAlgn="base">
        <a:lnSpc>
          <a:spcPct val="90000"/>
        </a:lnSpc>
        <a:spcBef>
          <a:spcPct val="0"/>
        </a:spcBef>
        <a:spcAft>
          <a:spcPct val="0"/>
        </a:spcAft>
        <a:buSzPct val="110000"/>
        <a:buBlip>
          <a:blip r:embed="rId15"/>
        </a:buBlip>
        <a:defRPr sz="4100">
          <a:solidFill>
            <a:srgbClr val="C10053"/>
          </a:solidFill>
          <a:latin typeface="Verdana" pitchFamily="34" charset="0"/>
          <a:cs typeface="Arial" charset="0"/>
        </a:defRPr>
      </a:lvl8pPr>
      <a:lvl9pPr marL="2215138" indent="-367319" algn="l" defTabSz="457143" rtl="0" fontAlgn="base">
        <a:lnSpc>
          <a:spcPct val="90000"/>
        </a:lnSpc>
        <a:spcBef>
          <a:spcPct val="0"/>
        </a:spcBef>
        <a:spcAft>
          <a:spcPct val="0"/>
        </a:spcAft>
        <a:buSzPct val="110000"/>
        <a:buBlip>
          <a:blip r:embed="rId15"/>
        </a:buBlip>
        <a:defRPr sz="4100">
          <a:solidFill>
            <a:srgbClr val="C10053"/>
          </a:solidFill>
          <a:latin typeface="Verdana" pitchFamily="34" charset="0"/>
          <a:cs typeface="Arial" charset="0"/>
        </a:defRPr>
      </a:lvl9pPr>
    </p:titleStyle>
    <p:bodyStyle>
      <a:lvl1pPr marL="273050" indent="-273050" algn="l" defTabSz="455613" rtl="0" eaLnBrk="0" fontAlgn="base" hangingPunct="0">
        <a:spcBef>
          <a:spcPct val="20000"/>
        </a:spcBef>
        <a:spcAft>
          <a:spcPct val="0"/>
        </a:spcAft>
        <a:buSzPct val="150000"/>
        <a:buFont typeface="Arial" charset="0"/>
        <a:buBlip>
          <a:blip r:embed="rId16"/>
        </a:buBlip>
        <a:defRPr sz="1700" b="1">
          <a:solidFill>
            <a:schemeClr val="tx1"/>
          </a:solidFill>
          <a:latin typeface="+mn-lt"/>
          <a:ea typeface="+mn-ea"/>
          <a:cs typeface="+mn-cs"/>
        </a:defRPr>
      </a:lvl1pPr>
      <a:lvl2pPr marL="638175" indent="-182563" algn="l" defTabSz="455613" rtl="0" eaLnBrk="0" fontAlgn="base" hangingPunct="0">
        <a:spcBef>
          <a:spcPct val="20000"/>
        </a:spcBef>
        <a:spcAft>
          <a:spcPct val="0"/>
        </a:spcAft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992188" indent="-173038" algn="l" defTabSz="455613" rtl="0" eaLnBrk="0" fontAlgn="base" hangingPunct="0">
        <a:spcBef>
          <a:spcPct val="20000"/>
        </a:spcBef>
        <a:spcAft>
          <a:spcPct val="0"/>
        </a:spcAft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1355725" indent="-182563" algn="l" defTabSz="455613" rtl="0" eaLnBrk="0" fontAlgn="base" hangingPunct="0">
        <a:spcBef>
          <a:spcPct val="20000"/>
        </a:spcBef>
        <a:spcAft>
          <a:spcPct val="0"/>
        </a:spcAft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1722438" indent="-184150" algn="l" defTabSz="455613" rtl="0" eaLnBrk="0" fontAlgn="base" hangingPunct="0">
        <a:spcBef>
          <a:spcPct val="20000"/>
        </a:spcBef>
        <a:spcAft>
          <a:spcPct val="0"/>
        </a:spcAft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2184662" indent="-184462" algn="l" defTabSz="457143" rtl="0" fontAlgn="base">
        <a:spcBef>
          <a:spcPct val="20000"/>
        </a:spcBef>
        <a:spcAft>
          <a:spcPct val="0"/>
        </a:spcAft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2646617" indent="-184462" algn="l" defTabSz="457143" rtl="0" fontAlgn="base">
        <a:spcBef>
          <a:spcPct val="20000"/>
        </a:spcBef>
        <a:spcAft>
          <a:spcPct val="0"/>
        </a:spcAft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3108571" indent="-184462" algn="l" defTabSz="457143" rtl="0" fontAlgn="base">
        <a:spcBef>
          <a:spcPct val="20000"/>
        </a:spcBef>
        <a:spcAft>
          <a:spcPct val="0"/>
        </a:spcAft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3570526" indent="-184462" algn="l" defTabSz="457143" rtl="0" fontAlgn="base">
        <a:spcBef>
          <a:spcPct val="20000"/>
        </a:spcBef>
        <a:spcAft>
          <a:spcPct val="0"/>
        </a:spcAft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2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1955" algn="l" defTabSz="92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3910" algn="l" defTabSz="92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865" algn="l" defTabSz="92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7820" algn="l" defTabSz="92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09774" algn="l" defTabSz="92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71729" algn="l" defTabSz="92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3684" algn="l" defTabSz="92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95639" algn="l" defTabSz="92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105"/>
          <p:cNvSpPr>
            <a:spLocks noChangeArrowheads="1"/>
          </p:cNvSpPr>
          <p:nvPr/>
        </p:nvSpPr>
        <p:spPr bwMode="auto">
          <a:xfrm>
            <a:off x="0" y="6280150"/>
            <a:ext cx="9144000" cy="577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92391" tIns="46195" rIns="92391" bIns="46195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rgbClr val="000000"/>
              </a:solidFill>
              <a:latin typeface="Verdana"/>
              <a:ea typeface="+mn-ea"/>
            </a:endParaRPr>
          </a:p>
        </p:txBody>
      </p:sp>
      <p:pic>
        <p:nvPicPr>
          <p:cNvPr id="1027" name="Picture 4098" descr="bubull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81913" y="5916613"/>
            <a:ext cx="1462087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292100" y="288925"/>
            <a:ext cx="86709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</a:t>
            </a:r>
          </a:p>
        </p:txBody>
      </p:sp>
      <p:sp>
        <p:nvSpPr>
          <p:cNvPr id="102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58813" y="1352550"/>
            <a:ext cx="8229600" cy="445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331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676400" y="6426200"/>
            <a:ext cx="4751388" cy="366713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2pPr lvl="1" algn="l" fontAlgn="auto">
              <a:spcBef>
                <a:spcPts val="0"/>
              </a:spcBef>
              <a:spcAft>
                <a:spcPts val="0"/>
              </a:spcAft>
              <a:defRPr sz="1000" b="1">
                <a:latin typeface="+mn-lt"/>
                <a:cs typeface="+mn-cs"/>
              </a:defRPr>
            </a:lvl2pPr>
          </a:lstStyle>
          <a:p>
            <a:pPr lvl="1" defTabSz="914400">
              <a:defRPr/>
            </a:pPr>
            <a:r>
              <a:rPr lang="fr-FR" dirty="0">
                <a:solidFill>
                  <a:srgbClr val="000000"/>
                </a:solidFill>
                <a:ea typeface="+mn-ea"/>
              </a:rPr>
              <a:t> &gt; </a:t>
            </a:r>
            <a:r>
              <a:rPr lang="fr-FR" dirty="0">
                <a:solidFill>
                  <a:srgbClr val="C10053"/>
                </a:solidFill>
                <a:ea typeface="+mn-ea"/>
              </a:rPr>
              <a:t>SUEZ ENVIRONNEMENT </a:t>
            </a:r>
            <a:r>
              <a:rPr lang="fr-FR" dirty="0">
                <a:solidFill>
                  <a:srgbClr val="000000"/>
                </a:solidFill>
                <a:ea typeface="+mn-ea"/>
              </a:rPr>
              <a:t>- </a:t>
            </a:r>
            <a:fld id="{F7DFE7E8-9E84-45B6-A674-54EE4B8A62E3}" type="slidenum">
              <a:rPr lang="fr-FR">
                <a:solidFill>
                  <a:srgbClr val="000000"/>
                </a:solidFill>
                <a:ea typeface="+mn-ea"/>
              </a:rPr>
              <a:pPr lvl="1" defTabSz="914400">
                <a:defRPr/>
              </a:pPr>
              <a:t>‹N°›</a:t>
            </a:fld>
            <a:endParaRPr lang="fr-FR" dirty="0">
              <a:solidFill>
                <a:srgbClr val="000000"/>
              </a:solidFill>
              <a:ea typeface="+mn-ea"/>
            </a:endParaRPr>
          </a:p>
        </p:txBody>
      </p:sp>
      <p:pic>
        <p:nvPicPr>
          <p:cNvPr id="1032" name="Picture 4103" descr="SE_logo_RGB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753350" y="6064250"/>
            <a:ext cx="1090613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Line 4104"/>
          <p:cNvSpPr>
            <a:spLocks noChangeShapeType="1"/>
          </p:cNvSpPr>
          <p:nvPr/>
        </p:nvSpPr>
        <p:spPr bwMode="auto">
          <a:xfrm>
            <a:off x="292100" y="1009650"/>
            <a:ext cx="8558213" cy="0"/>
          </a:xfrm>
          <a:prstGeom prst="line">
            <a:avLst/>
          </a:prstGeom>
          <a:noFill/>
          <a:ln w="571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/>
        </p:spPr>
        <p:txBody>
          <a:bodyPr lIns="92391" tIns="46195" rIns="92391" bIns="46195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rgbClr val="000000"/>
              </a:solidFill>
              <a:latin typeface="Verdan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6828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iming>
    <p:tnLst>
      <p:par>
        <p:cTn id="1" dur="indefinite" restart="never" nodeType="tmRoot"/>
      </p:par>
    </p:tnLst>
  </p:timing>
  <p:hf hdr="0"/>
  <p:txStyles>
    <p:titleStyle>
      <a:lvl1pPr marL="366713" indent="-366713" algn="l" defTabSz="455613" rtl="0" eaLnBrk="0" fontAlgn="base" hangingPunct="0">
        <a:lnSpc>
          <a:spcPct val="90000"/>
        </a:lnSpc>
        <a:spcBef>
          <a:spcPct val="0"/>
        </a:spcBef>
        <a:spcAft>
          <a:spcPct val="0"/>
        </a:spcAft>
        <a:buSzPct val="110000"/>
        <a:buBlip>
          <a:blip r:embed="rId15"/>
        </a:buBlip>
        <a:defRPr sz="4100">
          <a:solidFill>
            <a:srgbClr val="C10053"/>
          </a:solidFill>
          <a:latin typeface="+mj-lt"/>
          <a:ea typeface="+mj-ea"/>
          <a:cs typeface="+mj-cs"/>
        </a:defRPr>
      </a:lvl1pPr>
      <a:lvl2pPr marL="366713" indent="-366713" algn="l" defTabSz="455613" rtl="0" eaLnBrk="0" fontAlgn="base" hangingPunct="0">
        <a:lnSpc>
          <a:spcPct val="90000"/>
        </a:lnSpc>
        <a:spcBef>
          <a:spcPct val="0"/>
        </a:spcBef>
        <a:spcAft>
          <a:spcPct val="0"/>
        </a:spcAft>
        <a:buSzPct val="110000"/>
        <a:buBlip>
          <a:blip r:embed="rId15"/>
        </a:buBlip>
        <a:defRPr sz="4100">
          <a:solidFill>
            <a:srgbClr val="C10053"/>
          </a:solidFill>
          <a:latin typeface="Verdana" pitchFamily="34" charset="0"/>
          <a:cs typeface="Arial" charset="0"/>
        </a:defRPr>
      </a:lvl2pPr>
      <a:lvl3pPr marL="366713" indent="-366713" algn="l" defTabSz="455613" rtl="0" eaLnBrk="0" fontAlgn="base" hangingPunct="0">
        <a:lnSpc>
          <a:spcPct val="90000"/>
        </a:lnSpc>
        <a:spcBef>
          <a:spcPct val="0"/>
        </a:spcBef>
        <a:spcAft>
          <a:spcPct val="0"/>
        </a:spcAft>
        <a:buSzPct val="110000"/>
        <a:buBlip>
          <a:blip r:embed="rId15"/>
        </a:buBlip>
        <a:defRPr sz="4100">
          <a:solidFill>
            <a:srgbClr val="C10053"/>
          </a:solidFill>
          <a:latin typeface="Verdana" pitchFamily="34" charset="0"/>
          <a:cs typeface="Arial" charset="0"/>
        </a:defRPr>
      </a:lvl3pPr>
      <a:lvl4pPr marL="366713" indent="-366713" algn="l" defTabSz="455613" rtl="0" eaLnBrk="0" fontAlgn="base" hangingPunct="0">
        <a:lnSpc>
          <a:spcPct val="90000"/>
        </a:lnSpc>
        <a:spcBef>
          <a:spcPct val="0"/>
        </a:spcBef>
        <a:spcAft>
          <a:spcPct val="0"/>
        </a:spcAft>
        <a:buSzPct val="110000"/>
        <a:buBlip>
          <a:blip r:embed="rId15"/>
        </a:buBlip>
        <a:defRPr sz="4100">
          <a:solidFill>
            <a:srgbClr val="C10053"/>
          </a:solidFill>
          <a:latin typeface="Verdana" pitchFamily="34" charset="0"/>
          <a:cs typeface="Arial" charset="0"/>
        </a:defRPr>
      </a:lvl4pPr>
      <a:lvl5pPr marL="366713" indent="-366713" algn="l" defTabSz="455613" rtl="0" eaLnBrk="0" fontAlgn="base" hangingPunct="0">
        <a:lnSpc>
          <a:spcPct val="90000"/>
        </a:lnSpc>
        <a:spcBef>
          <a:spcPct val="0"/>
        </a:spcBef>
        <a:spcAft>
          <a:spcPct val="0"/>
        </a:spcAft>
        <a:buSzPct val="110000"/>
        <a:buBlip>
          <a:blip r:embed="rId15"/>
        </a:buBlip>
        <a:defRPr sz="4100">
          <a:solidFill>
            <a:srgbClr val="C10053"/>
          </a:solidFill>
          <a:latin typeface="Verdana" pitchFamily="34" charset="0"/>
          <a:cs typeface="Arial" charset="0"/>
        </a:defRPr>
      </a:lvl5pPr>
      <a:lvl6pPr marL="829274" indent="-367319" algn="l" defTabSz="457143" rtl="0" fontAlgn="base">
        <a:lnSpc>
          <a:spcPct val="90000"/>
        </a:lnSpc>
        <a:spcBef>
          <a:spcPct val="0"/>
        </a:spcBef>
        <a:spcAft>
          <a:spcPct val="0"/>
        </a:spcAft>
        <a:buSzPct val="110000"/>
        <a:buBlip>
          <a:blip r:embed="rId15"/>
        </a:buBlip>
        <a:defRPr sz="4100">
          <a:solidFill>
            <a:srgbClr val="C10053"/>
          </a:solidFill>
          <a:latin typeface="Verdana" pitchFamily="34" charset="0"/>
          <a:cs typeface="Arial" charset="0"/>
        </a:defRPr>
      </a:lvl6pPr>
      <a:lvl7pPr marL="1291229" indent="-367319" algn="l" defTabSz="457143" rtl="0" fontAlgn="base">
        <a:lnSpc>
          <a:spcPct val="90000"/>
        </a:lnSpc>
        <a:spcBef>
          <a:spcPct val="0"/>
        </a:spcBef>
        <a:spcAft>
          <a:spcPct val="0"/>
        </a:spcAft>
        <a:buSzPct val="110000"/>
        <a:buBlip>
          <a:blip r:embed="rId15"/>
        </a:buBlip>
        <a:defRPr sz="4100">
          <a:solidFill>
            <a:srgbClr val="C10053"/>
          </a:solidFill>
          <a:latin typeface="Verdana" pitchFamily="34" charset="0"/>
          <a:cs typeface="Arial" charset="0"/>
        </a:defRPr>
      </a:lvl7pPr>
      <a:lvl8pPr marL="1753183" indent="-367319" algn="l" defTabSz="457143" rtl="0" fontAlgn="base">
        <a:lnSpc>
          <a:spcPct val="90000"/>
        </a:lnSpc>
        <a:spcBef>
          <a:spcPct val="0"/>
        </a:spcBef>
        <a:spcAft>
          <a:spcPct val="0"/>
        </a:spcAft>
        <a:buSzPct val="110000"/>
        <a:buBlip>
          <a:blip r:embed="rId15"/>
        </a:buBlip>
        <a:defRPr sz="4100">
          <a:solidFill>
            <a:srgbClr val="C10053"/>
          </a:solidFill>
          <a:latin typeface="Verdana" pitchFamily="34" charset="0"/>
          <a:cs typeface="Arial" charset="0"/>
        </a:defRPr>
      </a:lvl8pPr>
      <a:lvl9pPr marL="2215138" indent="-367319" algn="l" defTabSz="457143" rtl="0" fontAlgn="base">
        <a:lnSpc>
          <a:spcPct val="90000"/>
        </a:lnSpc>
        <a:spcBef>
          <a:spcPct val="0"/>
        </a:spcBef>
        <a:spcAft>
          <a:spcPct val="0"/>
        </a:spcAft>
        <a:buSzPct val="110000"/>
        <a:buBlip>
          <a:blip r:embed="rId15"/>
        </a:buBlip>
        <a:defRPr sz="4100">
          <a:solidFill>
            <a:srgbClr val="C10053"/>
          </a:solidFill>
          <a:latin typeface="Verdana" pitchFamily="34" charset="0"/>
          <a:cs typeface="Arial" charset="0"/>
        </a:defRPr>
      </a:lvl9pPr>
    </p:titleStyle>
    <p:bodyStyle>
      <a:lvl1pPr marL="273050" indent="-273050" algn="l" defTabSz="455613" rtl="0" eaLnBrk="0" fontAlgn="base" hangingPunct="0">
        <a:spcBef>
          <a:spcPct val="20000"/>
        </a:spcBef>
        <a:spcAft>
          <a:spcPct val="0"/>
        </a:spcAft>
        <a:buSzPct val="150000"/>
        <a:buFont typeface="Arial" charset="0"/>
        <a:buBlip>
          <a:blip r:embed="rId16"/>
        </a:buBlip>
        <a:defRPr sz="1700" b="1">
          <a:solidFill>
            <a:schemeClr val="tx1"/>
          </a:solidFill>
          <a:latin typeface="+mn-lt"/>
          <a:ea typeface="+mn-ea"/>
          <a:cs typeface="+mn-cs"/>
        </a:defRPr>
      </a:lvl1pPr>
      <a:lvl2pPr marL="638175" indent="-182563" algn="l" defTabSz="455613" rtl="0" eaLnBrk="0" fontAlgn="base" hangingPunct="0">
        <a:spcBef>
          <a:spcPct val="20000"/>
        </a:spcBef>
        <a:spcAft>
          <a:spcPct val="0"/>
        </a:spcAft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992188" indent="-173038" algn="l" defTabSz="455613" rtl="0" eaLnBrk="0" fontAlgn="base" hangingPunct="0">
        <a:spcBef>
          <a:spcPct val="20000"/>
        </a:spcBef>
        <a:spcAft>
          <a:spcPct val="0"/>
        </a:spcAft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1355725" indent="-182563" algn="l" defTabSz="455613" rtl="0" eaLnBrk="0" fontAlgn="base" hangingPunct="0">
        <a:spcBef>
          <a:spcPct val="20000"/>
        </a:spcBef>
        <a:spcAft>
          <a:spcPct val="0"/>
        </a:spcAft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1722438" indent="-184150" algn="l" defTabSz="455613" rtl="0" eaLnBrk="0" fontAlgn="base" hangingPunct="0">
        <a:spcBef>
          <a:spcPct val="20000"/>
        </a:spcBef>
        <a:spcAft>
          <a:spcPct val="0"/>
        </a:spcAft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2184662" indent="-184462" algn="l" defTabSz="457143" rtl="0" fontAlgn="base">
        <a:spcBef>
          <a:spcPct val="20000"/>
        </a:spcBef>
        <a:spcAft>
          <a:spcPct val="0"/>
        </a:spcAft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2646617" indent="-184462" algn="l" defTabSz="457143" rtl="0" fontAlgn="base">
        <a:spcBef>
          <a:spcPct val="20000"/>
        </a:spcBef>
        <a:spcAft>
          <a:spcPct val="0"/>
        </a:spcAft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3108571" indent="-184462" algn="l" defTabSz="457143" rtl="0" fontAlgn="base">
        <a:spcBef>
          <a:spcPct val="20000"/>
        </a:spcBef>
        <a:spcAft>
          <a:spcPct val="0"/>
        </a:spcAft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3570526" indent="-184462" algn="l" defTabSz="457143" rtl="0" fontAlgn="base">
        <a:spcBef>
          <a:spcPct val="20000"/>
        </a:spcBef>
        <a:spcAft>
          <a:spcPct val="0"/>
        </a:spcAft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2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1955" algn="l" defTabSz="92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3910" algn="l" defTabSz="92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865" algn="l" defTabSz="92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7820" algn="l" defTabSz="92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09774" algn="l" defTabSz="92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71729" algn="l" defTabSz="92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3684" algn="l" defTabSz="92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95639" algn="l" defTabSz="92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sp>
        <p:nvSpPr>
          <p:cNvPr id="307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 defTabSz="914400">
              <a:defRPr/>
            </a:pPr>
            <a:endParaRPr lang="fr-FR">
              <a:ea typeface="+mn-ea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 defTabSz="914400">
              <a:defRPr/>
            </a:pPr>
            <a:endParaRPr lang="fr-FR">
              <a:ea typeface="+mn-ea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 defTabSz="914400">
              <a:defRPr/>
            </a:pPr>
            <a:fld id="{AA5A501C-E472-46CF-B14B-509ECAC87822}" type="slidenum">
              <a:rPr lang="fr-FR"/>
              <a:pPr defTabSz="914400"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458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/>
          <a:ea typeface="ＭＳ Ｐゴシック" pitchFamily="23" charset="-128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23" charset="-128"/>
          <a:cs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23" charset="-128"/>
          <a:cs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23" charset="-128"/>
          <a:cs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23" charset="-128"/>
          <a:cs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23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23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23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2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/>
          <a:ea typeface="ＭＳ Ｐゴシック" pitchFamily="23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ＭＳ Ｐゴシック" pitchFamily="23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pitchFamily="23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pitchFamily="23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ＭＳ Ｐゴシック" pitchFamily="23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105"/>
          <p:cNvSpPr>
            <a:spLocks noChangeArrowheads="1"/>
          </p:cNvSpPr>
          <p:nvPr/>
        </p:nvSpPr>
        <p:spPr bwMode="auto">
          <a:xfrm>
            <a:off x="0" y="6280150"/>
            <a:ext cx="9144000" cy="577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92391" tIns="46195" rIns="92391" bIns="46195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rgbClr val="000000"/>
              </a:solidFill>
              <a:latin typeface="Verdana"/>
              <a:ea typeface="+mn-ea"/>
            </a:endParaRPr>
          </a:p>
        </p:txBody>
      </p:sp>
      <p:pic>
        <p:nvPicPr>
          <p:cNvPr id="1027" name="Picture 4098" descr="bubull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81913" y="5916613"/>
            <a:ext cx="1462087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292100" y="288925"/>
            <a:ext cx="86709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</a:t>
            </a:r>
          </a:p>
        </p:txBody>
      </p:sp>
      <p:sp>
        <p:nvSpPr>
          <p:cNvPr id="102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58813" y="1352550"/>
            <a:ext cx="8229600" cy="445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331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676400" y="6426200"/>
            <a:ext cx="4751388" cy="366713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2pPr lvl="1" algn="l" fontAlgn="auto">
              <a:spcBef>
                <a:spcPts val="0"/>
              </a:spcBef>
              <a:spcAft>
                <a:spcPts val="0"/>
              </a:spcAft>
              <a:defRPr sz="1000" b="1">
                <a:latin typeface="+mn-lt"/>
                <a:cs typeface="+mn-cs"/>
              </a:defRPr>
            </a:lvl2pPr>
          </a:lstStyle>
          <a:p>
            <a:pPr lvl="1" defTabSz="914400">
              <a:defRPr/>
            </a:pPr>
            <a:r>
              <a:rPr lang="fr-FR" dirty="0">
                <a:solidFill>
                  <a:srgbClr val="000000"/>
                </a:solidFill>
                <a:ea typeface="+mn-ea"/>
              </a:rPr>
              <a:t> &gt; </a:t>
            </a:r>
            <a:r>
              <a:rPr lang="fr-FR" dirty="0">
                <a:solidFill>
                  <a:srgbClr val="C10053"/>
                </a:solidFill>
                <a:ea typeface="+mn-ea"/>
              </a:rPr>
              <a:t>SUEZ ENVIRONNEMENT </a:t>
            </a:r>
            <a:r>
              <a:rPr lang="fr-FR" dirty="0">
                <a:solidFill>
                  <a:srgbClr val="000000"/>
                </a:solidFill>
                <a:ea typeface="+mn-ea"/>
              </a:rPr>
              <a:t>- </a:t>
            </a:r>
            <a:fld id="{F7DFE7E8-9E84-45B6-A674-54EE4B8A62E3}" type="slidenum">
              <a:rPr lang="fr-FR">
                <a:solidFill>
                  <a:srgbClr val="000000"/>
                </a:solidFill>
                <a:ea typeface="+mn-ea"/>
              </a:rPr>
              <a:pPr lvl="1" defTabSz="914400">
                <a:defRPr/>
              </a:pPr>
              <a:t>‹N°›</a:t>
            </a:fld>
            <a:endParaRPr lang="fr-FR" dirty="0">
              <a:solidFill>
                <a:srgbClr val="000000"/>
              </a:solidFill>
              <a:ea typeface="+mn-ea"/>
            </a:endParaRPr>
          </a:p>
        </p:txBody>
      </p:sp>
      <p:pic>
        <p:nvPicPr>
          <p:cNvPr id="1032" name="Picture 4103" descr="SE_logo_RGB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753350" y="6064250"/>
            <a:ext cx="1090613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Line 4104"/>
          <p:cNvSpPr>
            <a:spLocks noChangeShapeType="1"/>
          </p:cNvSpPr>
          <p:nvPr/>
        </p:nvSpPr>
        <p:spPr bwMode="auto">
          <a:xfrm>
            <a:off x="292100" y="1009650"/>
            <a:ext cx="8558213" cy="0"/>
          </a:xfrm>
          <a:prstGeom prst="line">
            <a:avLst/>
          </a:prstGeom>
          <a:noFill/>
          <a:ln w="571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/>
        </p:spPr>
        <p:txBody>
          <a:bodyPr lIns="92391" tIns="46195" rIns="92391" bIns="46195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rgbClr val="000000"/>
              </a:solidFill>
              <a:latin typeface="Verdan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53616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iming>
    <p:tnLst>
      <p:par>
        <p:cTn id="1" dur="indefinite" restart="never" nodeType="tmRoot"/>
      </p:par>
    </p:tnLst>
  </p:timing>
  <p:hf hdr="0"/>
  <p:txStyles>
    <p:titleStyle>
      <a:lvl1pPr marL="366713" indent="-366713" algn="l" defTabSz="455613" rtl="0" eaLnBrk="0" fontAlgn="base" hangingPunct="0">
        <a:lnSpc>
          <a:spcPct val="90000"/>
        </a:lnSpc>
        <a:spcBef>
          <a:spcPct val="0"/>
        </a:spcBef>
        <a:spcAft>
          <a:spcPct val="0"/>
        </a:spcAft>
        <a:buSzPct val="110000"/>
        <a:buBlip>
          <a:blip r:embed="rId15"/>
        </a:buBlip>
        <a:defRPr sz="4100">
          <a:solidFill>
            <a:srgbClr val="C10053"/>
          </a:solidFill>
          <a:latin typeface="+mj-lt"/>
          <a:ea typeface="+mj-ea"/>
          <a:cs typeface="+mj-cs"/>
        </a:defRPr>
      </a:lvl1pPr>
      <a:lvl2pPr marL="366713" indent="-366713" algn="l" defTabSz="455613" rtl="0" eaLnBrk="0" fontAlgn="base" hangingPunct="0">
        <a:lnSpc>
          <a:spcPct val="90000"/>
        </a:lnSpc>
        <a:spcBef>
          <a:spcPct val="0"/>
        </a:spcBef>
        <a:spcAft>
          <a:spcPct val="0"/>
        </a:spcAft>
        <a:buSzPct val="110000"/>
        <a:buBlip>
          <a:blip r:embed="rId15"/>
        </a:buBlip>
        <a:defRPr sz="4100">
          <a:solidFill>
            <a:srgbClr val="C10053"/>
          </a:solidFill>
          <a:latin typeface="Verdana" pitchFamily="34" charset="0"/>
          <a:cs typeface="Arial" charset="0"/>
        </a:defRPr>
      </a:lvl2pPr>
      <a:lvl3pPr marL="366713" indent="-366713" algn="l" defTabSz="455613" rtl="0" eaLnBrk="0" fontAlgn="base" hangingPunct="0">
        <a:lnSpc>
          <a:spcPct val="90000"/>
        </a:lnSpc>
        <a:spcBef>
          <a:spcPct val="0"/>
        </a:spcBef>
        <a:spcAft>
          <a:spcPct val="0"/>
        </a:spcAft>
        <a:buSzPct val="110000"/>
        <a:buBlip>
          <a:blip r:embed="rId15"/>
        </a:buBlip>
        <a:defRPr sz="4100">
          <a:solidFill>
            <a:srgbClr val="C10053"/>
          </a:solidFill>
          <a:latin typeface="Verdana" pitchFamily="34" charset="0"/>
          <a:cs typeface="Arial" charset="0"/>
        </a:defRPr>
      </a:lvl3pPr>
      <a:lvl4pPr marL="366713" indent="-366713" algn="l" defTabSz="455613" rtl="0" eaLnBrk="0" fontAlgn="base" hangingPunct="0">
        <a:lnSpc>
          <a:spcPct val="90000"/>
        </a:lnSpc>
        <a:spcBef>
          <a:spcPct val="0"/>
        </a:spcBef>
        <a:spcAft>
          <a:spcPct val="0"/>
        </a:spcAft>
        <a:buSzPct val="110000"/>
        <a:buBlip>
          <a:blip r:embed="rId15"/>
        </a:buBlip>
        <a:defRPr sz="4100">
          <a:solidFill>
            <a:srgbClr val="C10053"/>
          </a:solidFill>
          <a:latin typeface="Verdana" pitchFamily="34" charset="0"/>
          <a:cs typeface="Arial" charset="0"/>
        </a:defRPr>
      </a:lvl4pPr>
      <a:lvl5pPr marL="366713" indent="-366713" algn="l" defTabSz="455613" rtl="0" eaLnBrk="0" fontAlgn="base" hangingPunct="0">
        <a:lnSpc>
          <a:spcPct val="90000"/>
        </a:lnSpc>
        <a:spcBef>
          <a:spcPct val="0"/>
        </a:spcBef>
        <a:spcAft>
          <a:spcPct val="0"/>
        </a:spcAft>
        <a:buSzPct val="110000"/>
        <a:buBlip>
          <a:blip r:embed="rId15"/>
        </a:buBlip>
        <a:defRPr sz="4100">
          <a:solidFill>
            <a:srgbClr val="C10053"/>
          </a:solidFill>
          <a:latin typeface="Verdana" pitchFamily="34" charset="0"/>
          <a:cs typeface="Arial" charset="0"/>
        </a:defRPr>
      </a:lvl5pPr>
      <a:lvl6pPr marL="829274" indent="-367319" algn="l" defTabSz="457143" rtl="0" fontAlgn="base">
        <a:lnSpc>
          <a:spcPct val="90000"/>
        </a:lnSpc>
        <a:spcBef>
          <a:spcPct val="0"/>
        </a:spcBef>
        <a:spcAft>
          <a:spcPct val="0"/>
        </a:spcAft>
        <a:buSzPct val="110000"/>
        <a:buBlip>
          <a:blip r:embed="rId15"/>
        </a:buBlip>
        <a:defRPr sz="4100">
          <a:solidFill>
            <a:srgbClr val="C10053"/>
          </a:solidFill>
          <a:latin typeface="Verdana" pitchFamily="34" charset="0"/>
          <a:cs typeface="Arial" charset="0"/>
        </a:defRPr>
      </a:lvl6pPr>
      <a:lvl7pPr marL="1291229" indent="-367319" algn="l" defTabSz="457143" rtl="0" fontAlgn="base">
        <a:lnSpc>
          <a:spcPct val="90000"/>
        </a:lnSpc>
        <a:spcBef>
          <a:spcPct val="0"/>
        </a:spcBef>
        <a:spcAft>
          <a:spcPct val="0"/>
        </a:spcAft>
        <a:buSzPct val="110000"/>
        <a:buBlip>
          <a:blip r:embed="rId15"/>
        </a:buBlip>
        <a:defRPr sz="4100">
          <a:solidFill>
            <a:srgbClr val="C10053"/>
          </a:solidFill>
          <a:latin typeface="Verdana" pitchFamily="34" charset="0"/>
          <a:cs typeface="Arial" charset="0"/>
        </a:defRPr>
      </a:lvl7pPr>
      <a:lvl8pPr marL="1753183" indent="-367319" algn="l" defTabSz="457143" rtl="0" fontAlgn="base">
        <a:lnSpc>
          <a:spcPct val="90000"/>
        </a:lnSpc>
        <a:spcBef>
          <a:spcPct val="0"/>
        </a:spcBef>
        <a:spcAft>
          <a:spcPct val="0"/>
        </a:spcAft>
        <a:buSzPct val="110000"/>
        <a:buBlip>
          <a:blip r:embed="rId15"/>
        </a:buBlip>
        <a:defRPr sz="4100">
          <a:solidFill>
            <a:srgbClr val="C10053"/>
          </a:solidFill>
          <a:latin typeface="Verdana" pitchFamily="34" charset="0"/>
          <a:cs typeface="Arial" charset="0"/>
        </a:defRPr>
      </a:lvl8pPr>
      <a:lvl9pPr marL="2215138" indent="-367319" algn="l" defTabSz="457143" rtl="0" fontAlgn="base">
        <a:lnSpc>
          <a:spcPct val="90000"/>
        </a:lnSpc>
        <a:spcBef>
          <a:spcPct val="0"/>
        </a:spcBef>
        <a:spcAft>
          <a:spcPct val="0"/>
        </a:spcAft>
        <a:buSzPct val="110000"/>
        <a:buBlip>
          <a:blip r:embed="rId15"/>
        </a:buBlip>
        <a:defRPr sz="4100">
          <a:solidFill>
            <a:srgbClr val="C10053"/>
          </a:solidFill>
          <a:latin typeface="Verdana" pitchFamily="34" charset="0"/>
          <a:cs typeface="Arial" charset="0"/>
        </a:defRPr>
      </a:lvl9pPr>
    </p:titleStyle>
    <p:bodyStyle>
      <a:lvl1pPr marL="273050" indent="-273050" algn="l" defTabSz="455613" rtl="0" eaLnBrk="0" fontAlgn="base" hangingPunct="0">
        <a:spcBef>
          <a:spcPct val="20000"/>
        </a:spcBef>
        <a:spcAft>
          <a:spcPct val="0"/>
        </a:spcAft>
        <a:buSzPct val="150000"/>
        <a:buFont typeface="Arial" charset="0"/>
        <a:buBlip>
          <a:blip r:embed="rId16"/>
        </a:buBlip>
        <a:defRPr sz="1700" b="1">
          <a:solidFill>
            <a:schemeClr val="tx1"/>
          </a:solidFill>
          <a:latin typeface="+mn-lt"/>
          <a:ea typeface="+mn-ea"/>
          <a:cs typeface="+mn-cs"/>
        </a:defRPr>
      </a:lvl1pPr>
      <a:lvl2pPr marL="638175" indent="-182563" algn="l" defTabSz="455613" rtl="0" eaLnBrk="0" fontAlgn="base" hangingPunct="0">
        <a:spcBef>
          <a:spcPct val="20000"/>
        </a:spcBef>
        <a:spcAft>
          <a:spcPct val="0"/>
        </a:spcAft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992188" indent="-173038" algn="l" defTabSz="455613" rtl="0" eaLnBrk="0" fontAlgn="base" hangingPunct="0">
        <a:spcBef>
          <a:spcPct val="20000"/>
        </a:spcBef>
        <a:spcAft>
          <a:spcPct val="0"/>
        </a:spcAft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1355725" indent="-182563" algn="l" defTabSz="455613" rtl="0" eaLnBrk="0" fontAlgn="base" hangingPunct="0">
        <a:spcBef>
          <a:spcPct val="20000"/>
        </a:spcBef>
        <a:spcAft>
          <a:spcPct val="0"/>
        </a:spcAft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1722438" indent="-184150" algn="l" defTabSz="455613" rtl="0" eaLnBrk="0" fontAlgn="base" hangingPunct="0">
        <a:spcBef>
          <a:spcPct val="20000"/>
        </a:spcBef>
        <a:spcAft>
          <a:spcPct val="0"/>
        </a:spcAft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2184662" indent="-184462" algn="l" defTabSz="457143" rtl="0" fontAlgn="base">
        <a:spcBef>
          <a:spcPct val="20000"/>
        </a:spcBef>
        <a:spcAft>
          <a:spcPct val="0"/>
        </a:spcAft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2646617" indent="-184462" algn="l" defTabSz="457143" rtl="0" fontAlgn="base">
        <a:spcBef>
          <a:spcPct val="20000"/>
        </a:spcBef>
        <a:spcAft>
          <a:spcPct val="0"/>
        </a:spcAft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3108571" indent="-184462" algn="l" defTabSz="457143" rtl="0" fontAlgn="base">
        <a:spcBef>
          <a:spcPct val="20000"/>
        </a:spcBef>
        <a:spcAft>
          <a:spcPct val="0"/>
        </a:spcAft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3570526" indent="-184462" algn="l" defTabSz="457143" rtl="0" fontAlgn="base">
        <a:spcBef>
          <a:spcPct val="20000"/>
        </a:spcBef>
        <a:spcAft>
          <a:spcPct val="0"/>
        </a:spcAft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2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1955" algn="l" defTabSz="92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3910" algn="l" defTabSz="92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865" algn="l" defTabSz="92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7820" algn="l" defTabSz="92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09774" algn="l" defTabSz="92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71729" algn="l" defTabSz="92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3684" algn="l" defTabSz="92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95639" algn="l" defTabSz="92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sp>
        <p:nvSpPr>
          <p:cNvPr id="205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36E364D3-2C97-4B88-ABC1-30E5B7915A69}" type="datetime4">
              <a:rPr lang="fr-FR"/>
              <a:pPr>
                <a:defRPr/>
              </a:pPr>
              <a:t>20 octobre 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>
              <a:defRPr sz="1200">
                <a:solidFill>
                  <a:srgbClr val="898989"/>
                </a:solidFill>
                <a:latin typeface="Arial" charset="0"/>
                <a:ea typeface="ＭＳ Ｐゴシック" pitchFamily="23" charset="-128"/>
                <a:cs typeface="Arial" charset="0"/>
              </a:defRPr>
            </a:lvl1pPr>
          </a:lstStyle>
          <a:p>
            <a:pPr>
              <a:defRPr/>
            </a:pPr>
            <a:fld id="{022F4D8E-66CF-4C92-8477-BBE3F5F3D82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1144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  <p:sldLayoutId id="2147483982" r:id="rId14"/>
    <p:sldLayoutId id="2147483983" r:id="rId15"/>
    <p:sldLayoutId id="2147483984" r:id="rId16"/>
    <p:sldLayoutId id="2147483985" r:id="rId17"/>
    <p:sldLayoutId id="2147483986" r:id="rId18"/>
    <p:sldLayoutId id="2147483987" r:id="rId19"/>
    <p:sldLayoutId id="2147483988" r:id="rId20"/>
    <p:sldLayoutId id="2147483989" r:id="rId21"/>
    <p:sldLayoutId id="2147483990" r:id="rId22"/>
  </p:sldLayoutIdLst>
  <p:transition spd="slow"/>
  <p:hf sldNum="0"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MS PGothic" pitchFamily="34" charset="-128"/>
          <a:cs typeface="Arial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MS PGothic" pitchFamily="34" charset="-128"/>
          <a:cs typeface="Arial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MS PGothic" pitchFamily="34" charset="-128"/>
          <a:cs typeface="Arial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MS PGothic" pitchFamily="34" charset="-128"/>
          <a:cs typeface="Arial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23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23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23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2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83B81A"/>
        </a:buClr>
        <a:buFont typeface="Wingdings" pitchFamily="2" charset="2"/>
        <a:buChar char="l"/>
        <a:defRPr sz="28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ü"/>
        <a:defRPr sz="20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/>
          <a:ea typeface="MS PGothic" pitchFamily="34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/>
          <a:ea typeface="MS PGothic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286000" y="561975"/>
            <a:ext cx="66294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smtClean="0"/>
              <a:t>Titre : century gothic</a:t>
            </a:r>
            <a:br>
              <a:rPr lang="fr-FR" smtClean="0"/>
            </a:br>
            <a:r>
              <a:rPr lang="fr-FR" smtClean="0"/>
              <a:t> (gras – 32 à 36)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2133600"/>
            <a:ext cx="86868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1er niveau : Century gothic (gras – 24)</a:t>
            </a:r>
          </a:p>
          <a:p>
            <a:pPr lvl="1"/>
            <a:r>
              <a:rPr lang="fr-FR" smtClean="0"/>
              <a:t>2ème niveau : Century gothic (normal – 18)</a:t>
            </a:r>
          </a:p>
          <a:p>
            <a:pPr lvl="2"/>
            <a:r>
              <a:rPr lang="fr-FR" smtClean="0"/>
              <a:t>3ème niveau : Century normal : Century gothic (italique – 14)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3246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defTabSz="914400"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324600"/>
            <a:ext cx="350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defTabSz="914400"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15200" y="632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defTabSz="914400">
              <a:defRPr/>
            </a:pPr>
            <a:fld id="{341603DD-C68D-41A7-9398-40C027CF748D}" type="slidenum">
              <a:rPr lang="fr-FR">
                <a:solidFill>
                  <a:srgbClr val="000000"/>
                </a:solidFill>
              </a:rPr>
              <a:pPr defTabSz="914400"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4313"/>
            <a:ext cx="2159000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73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transition spd="slow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6B82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6B821"/>
          </a:solidFill>
          <a:latin typeface="Century Gothic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6B821"/>
          </a:solidFill>
          <a:latin typeface="Century Gothic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6B821"/>
          </a:solidFill>
          <a:latin typeface="Century Gothic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6B821"/>
          </a:solidFill>
          <a:latin typeface="Century Gothic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66B821"/>
          </a:solidFill>
          <a:latin typeface="Century Gothic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66B821"/>
          </a:solidFill>
          <a:latin typeface="Century Gothic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66B821"/>
          </a:solidFill>
          <a:latin typeface="Century Gothic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66B82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66B821"/>
        </a:buClr>
        <a:buSzPct val="120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6B821"/>
        </a:buClr>
        <a:buChar char="•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66B821"/>
        </a:buClr>
        <a:buSzPct val="65000"/>
        <a:buChar char="•"/>
        <a:defRPr sz="1400" 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5" descr="Fond_Modele_Show_Groupe_281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18"/>
          <p:cNvSpPr>
            <a:spLocks noChangeArrowheads="1"/>
          </p:cNvSpPr>
          <p:nvPr/>
        </p:nvSpPr>
        <p:spPr bwMode="auto">
          <a:xfrm flipH="1">
            <a:off x="2051050" y="188913"/>
            <a:ext cx="7092950" cy="1223962"/>
          </a:xfrm>
          <a:prstGeom prst="rect">
            <a:avLst/>
          </a:prstGeom>
          <a:gradFill rotWithShape="1">
            <a:gsLst>
              <a:gs pos="0">
                <a:srgbClr val="75BBFB"/>
              </a:gs>
              <a:gs pos="100000">
                <a:srgbClr val="DDDDDD">
                  <a:alpha val="0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/>
            <a:endParaRPr lang="fr-FR" sz="2000">
              <a:solidFill>
                <a:prstClr val="black"/>
              </a:solidFill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028" name="Espace réservé du titre 12"/>
          <p:cNvSpPr>
            <a:spLocks noGrp="1"/>
          </p:cNvSpPr>
          <p:nvPr>
            <p:ph type="title"/>
          </p:nvPr>
        </p:nvSpPr>
        <p:spPr bwMode="auto">
          <a:xfrm>
            <a:off x="2051050" y="274638"/>
            <a:ext cx="6635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9" name="Espace réservé du texte 13"/>
          <p:cNvSpPr>
            <a:spLocks noGrp="1"/>
          </p:cNvSpPr>
          <p:nvPr>
            <p:ph type="body" idx="1"/>
          </p:nvPr>
        </p:nvSpPr>
        <p:spPr bwMode="auto">
          <a:xfrm>
            <a:off x="1187450" y="1711325"/>
            <a:ext cx="7499350" cy="495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38442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</p:sldLayoutIdLst>
  <p:txStyles>
    <p:titleStyle>
      <a:lvl1pPr algn="r" rtl="0" eaLnBrk="0" fontAlgn="base" hangingPunct="0">
        <a:spcBef>
          <a:spcPct val="20000"/>
        </a:spcBef>
        <a:spcAft>
          <a:spcPct val="0"/>
        </a:spcAft>
        <a:defRPr lang="fr-FR" sz="5000" kern="1200" dirty="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algn="r" rtl="0" eaLnBrk="0" fontAlgn="base" hangingPunct="0">
        <a:spcBef>
          <a:spcPct val="20000"/>
        </a:spcBef>
        <a:spcAft>
          <a:spcPct val="0"/>
        </a:spcAft>
        <a:defRPr sz="5000">
          <a:solidFill>
            <a:schemeClr val="tx1"/>
          </a:solidFill>
          <a:latin typeface="Trebuchet MS" pitchFamily="34" charset="0"/>
        </a:defRPr>
      </a:lvl2pPr>
      <a:lvl3pPr algn="r" rtl="0" eaLnBrk="0" fontAlgn="base" hangingPunct="0">
        <a:spcBef>
          <a:spcPct val="20000"/>
        </a:spcBef>
        <a:spcAft>
          <a:spcPct val="0"/>
        </a:spcAft>
        <a:defRPr sz="5000">
          <a:solidFill>
            <a:schemeClr val="tx1"/>
          </a:solidFill>
          <a:latin typeface="Trebuchet MS" pitchFamily="34" charset="0"/>
        </a:defRPr>
      </a:lvl3pPr>
      <a:lvl4pPr algn="r" rtl="0" eaLnBrk="0" fontAlgn="base" hangingPunct="0">
        <a:spcBef>
          <a:spcPct val="20000"/>
        </a:spcBef>
        <a:spcAft>
          <a:spcPct val="0"/>
        </a:spcAft>
        <a:defRPr sz="5000">
          <a:solidFill>
            <a:schemeClr val="tx1"/>
          </a:solidFill>
          <a:latin typeface="Trebuchet MS" pitchFamily="34" charset="0"/>
        </a:defRPr>
      </a:lvl4pPr>
      <a:lvl5pPr algn="r" rtl="0" eaLnBrk="0" fontAlgn="base" hangingPunct="0">
        <a:spcBef>
          <a:spcPct val="20000"/>
        </a:spcBef>
        <a:spcAft>
          <a:spcPct val="0"/>
        </a:spcAft>
        <a:defRPr sz="5000">
          <a:solidFill>
            <a:schemeClr val="tx1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fr-FR" sz="4000" kern="1200" dirty="0">
          <a:solidFill>
            <a:srgbClr val="404040"/>
          </a:solidFill>
          <a:latin typeface="Trebuchet MS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fr-FR" sz="2100" kern="1200" dirty="0">
          <a:solidFill>
            <a:srgbClr val="7F7F7F"/>
          </a:solidFill>
          <a:latin typeface="Trebuchet MS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fr-FR" sz="1700" kern="1200" dirty="0">
          <a:solidFill>
            <a:srgbClr val="7F7F7F"/>
          </a:solidFill>
          <a:latin typeface="Trebuchet MS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8.xml"/><Relationship Id="rId4" Type="http://schemas.openxmlformats.org/officeDocument/2006/relationships/hyperlink" Target="http://www.isagri.com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re 1"/>
          <p:cNvSpPr>
            <a:spLocks noGrp="1"/>
          </p:cNvSpPr>
          <p:nvPr>
            <p:ph type="ctrTitle"/>
          </p:nvPr>
        </p:nvSpPr>
        <p:spPr>
          <a:xfrm>
            <a:off x="698500" y="2441091"/>
            <a:ext cx="7772400" cy="1470025"/>
          </a:xfrm>
        </p:spPr>
        <p:txBody>
          <a:bodyPr/>
          <a:lstStyle/>
          <a:p>
            <a:pPr marL="95250" algn="ctr"/>
            <a:r>
              <a:rPr lang="fr-FR" sz="3200" dirty="0" smtClean="0">
                <a:latin typeface="Arial" charset="0"/>
                <a:cs typeface="Arial" charset="0"/>
              </a:rPr>
              <a:t>Philippe CHOQUET</a:t>
            </a:r>
            <a:br>
              <a:rPr lang="fr-FR" sz="3200" dirty="0" smtClean="0">
                <a:latin typeface="Arial" charset="0"/>
                <a:cs typeface="Arial" charset="0"/>
              </a:rPr>
            </a:br>
            <a:r>
              <a:rPr lang="fr-FR" sz="1800" dirty="0" err="1" smtClean="0">
                <a:latin typeface="Arial" charset="0"/>
                <a:cs typeface="Arial" charset="0"/>
              </a:rPr>
              <a:t>President</a:t>
            </a:r>
            <a:r>
              <a:rPr lang="fr-FR" sz="1800" dirty="0" smtClean="0">
                <a:latin typeface="Arial" charset="0"/>
                <a:cs typeface="Arial" charset="0"/>
              </a:rPr>
              <a:t> LASALLE Beauvais</a:t>
            </a:r>
            <a:r>
              <a:rPr lang="fr-FR" sz="3200" dirty="0" smtClean="0">
                <a:latin typeface="Arial" charset="0"/>
                <a:cs typeface="Arial" charset="0"/>
              </a:rPr>
              <a:t/>
            </a:r>
            <a:br>
              <a:rPr lang="fr-FR" sz="3200" dirty="0" smtClean="0">
                <a:latin typeface="Arial" charset="0"/>
                <a:cs typeface="Arial" charset="0"/>
              </a:rPr>
            </a:br>
            <a:r>
              <a:rPr lang="fr-FR" sz="3200" dirty="0" smtClean="0">
                <a:latin typeface="Arial" charset="0"/>
                <a:cs typeface="Arial" charset="0"/>
              </a:rPr>
              <a:t/>
            </a:r>
            <a:br>
              <a:rPr lang="fr-FR" sz="3200" dirty="0" smtClean="0">
                <a:latin typeface="Arial" charset="0"/>
                <a:cs typeface="Arial" charset="0"/>
              </a:rPr>
            </a:br>
            <a:r>
              <a:rPr lang="fr-FR" sz="3200" dirty="0" smtClean="0">
                <a:latin typeface="Arial" charset="0"/>
                <a:cs typeface="Arial" charset="0"/>
              </a:rPr>
              <a:t/>
            </a:r>
            <a:br>
              <a:rPr lang="fr-FR" sz="3200" dirty="0" smtClean="0">
                <a:latin typeface="Arial" charset="0"/>
                <a:cs typeface="Arial" charset="0"/>
              </a:rPr>
            </a:br>
            <a:r>
              <a:rPr lang="fr-FR" sz="4400" dirty="0" smtClean="0">
                <a:latin typeface="Arial" pitchFamily="34" charset="0"/>
                <a:cs typeface="Arial" pitchFamily="34" charset="0"/>
              </a:rPr>
              <a:t>ENTREPRENEURSHIP</a:t>
            </a:r>
            <a:br>
              <a:rPr lang="fr-FR" sz="4400" dirty="0" smtClean="0">
                <a:latin typeface="Arial" pitchFamily="34" charset="0"/>
                <a:cs typeface="Arial" pitchFamily="34" charset="0"/>
              </a:rPr>
            </a:br>
            <a:r>
              <a:rPr lang="fr-FR" sz="4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fr-FR" sz="4400" dirty="0" smtClean="0">
                <a:latin typeface="Arial" pitchFamily="34" charset="0"/>
                <a:cs typeface="Arial" pitchFamily="34" charset="0"/>
              </a:rPr>
            </a:br>
            <a:r>
              <a:rPr lang="en-US" sz="4400" dirty="0"/>
              <a:t>S</a:t>
            </a:r>
            <a:r>
              <a:rPr lang="en-US" sz="4400" dirty="0" smtClean="0"/>
              <a:t>tructuring </a:t>
            </a:r>
            <a:r>
              <a:rPr lang="en-US" sz="4400" dirty="0"/>
              <a:t>mission for universities of agriculture.</a:t>
            </a:r>
            <a:r>
              <a:rPr lang="fr-FR" sz="4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fr-FR" sz="4400" dirty="0" smtClean="0">
                <a:latin typeface="Arial" pitchFamily="34" charset="0"/>
                <a:cs typeface="Arial" pitchFamily="34" charset="0"/>
              </a:rPr>
            </a:br>
            <a:r>
              <a:rPr lang="fr-FR" sz="4400" dirty="0">
                <a:latin typeface="Arial" pitchFamily="34" charset="0"/>
                <a:cs typeface="Arial" pitchFamily="34" charset="0"/>
              </a:rPr>
              <a:t/>
            </a:r>
            <a:br>
              <a:rPr lang="fr-FR" sz="4400" dirty="0">
                <a:latin typeface="Arial" pitchFamily="34" charset="0"/>
                <a:cs typeface="Arial" pitchFamily="34" charset="0"/>
              </a:rPr>
            </a:br>
            <a:endParaRPr lang="fr-FR" sz="4000" dirty="0" smtClean="0">
              <a:latin typeface="Arial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64" y="5381848"/>
            <a:ext cx="2396940" cy="128101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112" y="5460591"/>
            <a:ext cx="1235027" cy="120227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7152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fr-FR" sz="3200" dirty="0" smtClean="0"/>
              <a:t>I.E.S. Project</a:t>
            </a:r>
          </a:p>
          <a:p>
            <a:pPr>
              <a:spcBef>
                <a:spcPts val="600"/>
              </a:spcBef>
            </a:pPr>
            <a:r>
              <a:rPr lang="fr-FR" sz="2800" dirty="0" smtClean="0"/>
              <a:t>Innovation</a:t>
            </a:r>
            <a:endParaRPr lang="en-US" sz="28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187" y="1974984"/>
            <a:ext cx="8568809" cy="5472113"/>
          </a:xfrm>
        </p:spPr>
        <p:txBody>
          <a:bodyPr/>
          <a:lstStyle/>
          <a:p>
            <a:pPr lvl="1"/>
            <a:r>
              <a:rPr lang="fr-FR" sz="2400" dirty="0" err="1" smtClean="0">
                <a:solidFill>
                  <a:prstClr val="black"/>
                </a:solidFill>
              </a:rPr>
              <a:t>Academic</a:t>
            </a:r>
            <a:endParaRPr lang="fr-FR" sz="2400" dirty="0" smtClean="0">
              <a:solidFill>
                <a:prstClr val="black"/>
              </a:solidFill>
            </a:endParaRPr>
          </a:p>
          <a:p>
            <a:pPr lvl="2"/>
            <a:r>
              <a:rPr lang="fr-FR" sz="1600" dirty="0" err="1" smtClean="0">
                <a:solidFill>
                  <a:prstClr val="black"/>
                </a:solidFill>
              </a:rPr>
              <a:t>Interdisciplinarity</a:t>
            </a:r>
            <a:r>
              <a:rPr lang="fr-FR" sz="1600" dirty="0" smtClean="0">
                <a:solidFill>
                  <a:prstClr val="black"/>
                </a:solidFill>
              </a:rPr>
              <a:t> Sciences/ Techno / </a:t>
            </a:r>
            <a:r>
              <a:rPr lang="fr-FR" sz="1600" dirty="0" err="1" smtClean="0">
                <a:solidFill>
                  <a:prstClr val="black"/>
                </a:solidFill>
              </a:rPr>
              <a:t>Humanities</a:t>
            </a:r>
            <a:r>
              <a:rPr lang="fr-FR" sz="1600" dirty="0" smtClean="0">
                <a:solidFill>
                  <a:prstClr val="black"/>
                </a:solidFill>
              </a:rPr>
              <a:t> </a:t>
            </a:r>
          </a:p>
          <a:p>
            <a:pPr marL="914400" lvl="2" indent="0">
              <a:buNone/>
            </a:pPr>
            <a:r>
              <a:rPr lang="fr-FR" sz="1600" dirty="0" smtClean="0">
                <a:solidFill>
                  <a:prstClr val="black"/>
                </a:solidFill>
              </a:rPr>
              <a:t>    (innovation </a:t>
            </a:r>
            <a:r>
              <a:rPr lang="fr-FR" sz="1600" dirty="0">
                <a:solidFill>
                  <a:prstClr val="black"/>
                </a:solidFill>
                <a:sym typeface="Wingdings" pitchFamily="2" charset="2"/>
              </a:rPr>
              <a:t> </a:t>
            </a:r>
            <a:r>
              <a:rPr lang="fr-FR" sz="1600" dirty="0" smtClean="0">
                <a:solidFill>
                  <a:prstClr val="black"/>
                </a:solidFill>
                <a:sym typeface="Wingdings" pitchFamily="2" charset="2"/>
              </a:rPr>
              <a:t>social </a:t>
            </a:r>
            <a:r>
              <a:rPr lang="fr-FR" sz="1600" dirty="0" err="1">
                <a:solidFill>
                  <a:prstClr val="black"/>
                </a:solidFill>
                <a:sym typeface="Wingdings" pitchFamily="2" charset="2"/>
              </a:rPr>
              <a:t>need</a:t>
            </a:r>
            <a:r>
              <a:rPr lang="fr-FR" sz="1600" dirty="0">
                <a:solidFill>
                  <a:prstClr val="black"/>
                </a:solidFill>
                <a:sym typeface="Wingdings" pitchFamily="2" charset="2"/>
              </a:rPr>
              <a:t>)</a:t>
            </a:r>
            <a:endParaRPr lang="fr-FR" sz="1600" dirty="0">
              <a:solidFill>
                <a:prstClr val="black"/>
              </a:solidFill>
            </a:endParaRPr>
          </a:p>
          <a:p>
            <a:pPr lvl="2"/>
            <a:r>
              <a:rPr lang="fr-FR" sz="1600" dirty="0" err="1" smtClean="0">
                <a:solidFill>
                  <a:prstClr val="black"/>
                </a:solidFill>
              </a:rPr>
              <a:t>Research</a:t>
            </a:r>
            <a:r>
              <a:rPr lang="fr-FR" sz="1600" dirty="0" smtClean="0">
                <a:solidFill>
                  <a:prstClr val="black"/>
                </a:solidFill>
              </a:rPr>
              <a:t> </a:t>
            </a:r>
            <a:r>
              <a:rPr lang="fr-FR" sz="1600" dirty="0" err="1" smtClean="0">
                <a:solidFill>
                  <a:prstClr val="black"/>
                </a:solidFill>
              </a:rPr>
              <a:t>oriented</a:t>
            </a:r>
            <a:r>
              <a:rPr lang="fr-FR" sz="1600" dirty="0">
                <a:solidFill>
                  <a:prstClr val="black"/>
                </a:solidFill>
              </a:rPr>
              <a:t> </a:t>
            </a:r>
            <a:r>
              <a:rPr lang="fr-FR" sz="1600" dirty="0" smtClean="0">
                <a:solidFill>
                  <a:prstClr val="black"/>
                </a:solidFill>
              </a:rPr>
              <a:t>programs</a:t>
            </a:r>
          </a:p>
          <a:p>
            <a:pPr lvl="2"/>
            <a:r>
              <a:rPr lang="fr-FR" sz="1600" dirty="0" smtClean="0">
                <a:solidFill>
                  <a:prstClr val="black"/>
                </a:solidFill>
              </a:rPr>
              <a:t>Profiles </a:t>
            </a:r>
            <a:r>
              <a:rPr lang="fr-FR" sz="1600" dirty="0">
                <a:solidFill>
                  <a:prstClr val="black"/>
                </a:solidFill>
              </a:rPr>
              <a:t>of </a:t>
            </a:r>
            <a:r>
              <a:rPr lang="fr-FR" sz="1600" dirty="0" err="1">
                <a:solidFill>
                  <a:prstClr val="black"/>
                </a:solidFill>
              </a:rPr>
              <a:t>students</a:t>
            </a:r>
            <a:r>
              <a:rPr lang="fr-FR" sz="1600" dirty="0">
                <a:solidFill>
                  <a:prstClr val="black"/>
                </a:solidFill>
              </a:rPr>
              <a:t> / </a:t>
            </a:r>
            <a:r>
              <a:rPr lang="fr-FR" sz="1600" dirty="0" err="1" smtClean="0">
                <a:solidFill>
                  <a:prstClr val="black"/>
                </a:solidFill>
              </a:rPr>
              <a:t>profesors</a:t>
            </a:r>
            <a:endParaRPr lang="fr-FR" sz="1600" dirty="0" smtClean="0">
              <a:solidFill>
                <a:prstClr val="black"/>
              </a:solidFill>
            </a:endParaRPr>
          </a:p>
          <a:p>
            <a:pPr lvl="2"/>
            <a:r>
              <a:rPr lang="fr-FR" sz="1600" dirty="0" err="1" smtClean="0">
                <a:solidFill>
                  <a:prstClr val="black"/>
                </a:solidFill>
              </a:rPr>
              <a:t>Internationalization</a:t>
            </a:r>
            <a:endParaRPr lang="fr-FR" sz="1600" dirty="0">
              <a:solidFill>
                <a:prstClr val="black"/>
              </a:solidFill>
            </a:endParaRPr>
          </a:p>
          <a:p>
            <a:pPr lvl="2"/>
            <a:endParaRPr lang="fr-FR" sz="1600" dirty="0" smtClean="0">
              <a:solidFill>
                <a:prstClr val="black"/>
              </a:solidFill>
            </a:endParaRPr>
          </a:p>
          <a:p>
            <a:pPr lvl="1"/>
            <a:r>
              <a:rPr lang="fr-FR" sz="2400" dirty="0" err="1" smtClean="0">
                <a:solidFill>
                  <a:prstClr val="black"/>
                </a:solidFill>
              </a:rPr>
              <a:t>Students</a:t>
            </a:r>
            <a:r>
              <a:rPr lang="fr-FR" sz="2400" dirty="0" smtClean="0">
                <a:solidFill>
                  <a:prstClr val="black"/>
                </a:solidFill>
              </a:rPr>
              <a:t> life </a:t>
            </a:r>
          </a:p>
          <a:p>
            <a:pPr lvl="2"/>
            <a:r>
              <a:rPr lang="fr-FR" sz="1600" dirty="0" err="1" smtClean="0">
                <a:solidFill>
                  <a:prstClr val="black"/>
                </a:solidFill>
              </a:rPr>
              <a:t>Promote</a:t>
            </a:r>
            <a:r>
              <a:rPr lang="fr-FR" sz="1600" dirty="0" smtClean="0">
                <a:solidFill>
                  <a:prstClr val="black"/>
                </a:solidFill>
              </a:rPr>
              <a:t> </a:t>
            </a:r>
            <a:r>
              <a:rPr lang="fr-FR" sz="1600" dirty="0" err="1" smtClean="0">
                <a:solidFill>
                  <a:prstClr val="black"/>
                </a:solidFill>
              </a:rPr>
              <a:t>activities</a:t>
            </a:r>
            <a:r>
              <a:rPr lang="fr-FR" sz="1600" dirty="0" smtClean="0">
                <a:solidFill>
                  <a:prstClr val="black"/>
                </a:solidFill>
              </a:rPr>
              <a:t> </a:t>
            </a:r>
            <a:r>
              <a:rPr lang="fr-FR" sz="1600" dirty="0" err="1" smtClean="0">
                <a:solidFill>
                  <a:prstClr val="black"/>
                </a:solidFill>
              </a:rPr>
              <a:t>that</a:t>
            </a:r>
            <a:r>
              <a:rPr lang="fr-FR" sz="1600" dirty="0" smtClean="0">
                <a:solidFill>
                  <a:prstClr val="black"/>
                </a:solidFill>
              </a:rPr>
              <a:t> </a:t>
            </a:r>
            <a:r>
              <a:rPr lang="fr-FR" sz="1600" dirty="0" err="1" smtClean="0">
                <a:solidFill>
                  <a:prstClr val="black"/>
                </a:solidFill>
              </a:rPr>
              <a:t>can</a:t>
            </a:r>
            <a:r>
              <a:rPr lang="fr-FR" sz="1600" dirty="0" smtClean="0">
                <a:solidFill>
                  <a:prstClr val="black"/>
                </a:solidFill>
              </a:rPr>
              <a:t> </a:t>
            </a:r>
            <a:r>
              <a:rPr lang="fr-FR" sz="1600" dirty="0" err="1" smtClean="0">
                <a:solidFill>
                  <a:prstClr val="black"/>
                </a:solidFill>
              </a:rPr>
              <a:t>develop</a:t>
            </a:r>
            <a:r>
              <a:rPr lang="fr-FR" sz="1600" dirty="0" smtClean="0">
                <a:solidFill>
                  <a:prstClr val="black"/>
                </a:solidFill>
              </a:rPr>
              <a:t> </a:t>
            </a:r>
            <a:r>
              <a:rPr lang="fr-FR" sz="1600" dirty="0" err="1" smtClean="0">
                <a:solidFill>
                  <a:prstClr val="black"/>
                </a:solidFill>
              </a:rPr>
              <a:t>creativity</a:t>
            </a:r>
            <a:r>
              <a:rPr lang="fr-FR" sz="1600" dirty="0" smtClean="0">
                <a:solidFill>
                  <a:prstClr val="black"/>
                </a:solidFill>
              </a:rPr>
              <a:t> / </a:t>
            </a:r>
            <a:r>
              <a:rPr lang="fr-FR" sz="1600" dirty="0" err="1" smtClean="0">
                <a:solidFill>
                  <a:prstClr val="black"/>
                </a:solidFill>
              </a:rPr>
              <a:t>curiosity</a:t>
            </a:r>
            <a:endParaRPr lang="fr-FR" sz="1600" dirty="0">
              <a:solidFill>
                <a:prstClr val="black"/>
              </a:solidFill>
            </a:endParaRPr>
          </a:p>
          <a:p>
            <a:pPr lvl="2"/>
            <a:r>
              <a:rPr lang="fr-FR" sz="1600" dirty="0" smtClean="0">
                <a:solidFill>
                  <a:prstClr val="black"/>
                </a:solidFill>
              </a:rPr>
              <a:t>Initiatives for new </a:t>
            </a:r>
            <a:r>
              <a:rPr lang="fr-FR" sz="1600" dirty="0" err="1" smtClean="0">
                <a:solidFill>
                  <a:prstClr val="black"/>
                </a:solidFill>
              </a:rPr>
              <a:t>activities</a:t>
            </a:r>
            <a:endParaRPr lang="fr-FR" sz="16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fr-FR" sz="1200" dirty="0" smtClean="0"/>
          </a:p>
          <a:p>
            <a:pPr lvl="1"/>
            <a:r>
              <a:rPr lang="fr-FR" sz="2400" dirty="0" smtClean="0"/>
              <a:t> </a:t>
            </a:r>
            <a:r>
              <a:rPr lang="fr-FR" sz="2400" dirty="0" err="1" smtClean="0">
                <a:solidFill>
                  <a:prstClr val="black"/>
                </a:solidFill>
              </a:rPr>
              <a:t>Exemplarity</a:t>
            </a:r>
            <a:endParaRPr lang="fr-FR" sz="2400" dirty="0">
              <a:solidFill>
                <a:prstClr val="black"/>
              </a:solidFill>
            </a:endParaRPr>
          </a:p>
          <a:p>
            <a:pPr lvl="2"/>
            <a:r>
              <a:rPr lang="fr-FR" sz="1600" dirty="0" smtClean="0">
                <a:solidFill>
                  <a:prstClr val="black"/>
                </a:solidFill>
              </a:rPr>
              <a:t>Attitude </a:t>
            </a:r>
            <a:r>
              <a:rPr lang="fr-FR" sz="1600" dirty="0" err="1" smtClean="0">
                <a:solidFill>
                  <a:prstClr val="black"/>
                </a:solidFill>
              </a:rPr>
              <a:t>towards</a:t>
            </a:r>
            <a:r>
              <a:rPr lang="fr-FR" sz="1600" dirty="0" smtClean="0">
                <a:solidFill>
                  <a:prstClr val="black"/>
                </a:solidFill>
              </a:rPr>
              <a:t> </a:t>
            </a:r>
            <a:r>
              <a:rPr lang="fr-FR" sz="1600" dirty="0" err="1" smtClean="0">
                <a:solidFill>
                  <a:prstClr val="black"/>
                </a:solidFill>
              </a:rPr>
              <a:t>creativity</a:t>
            </a:r>
            <a:r>
              <a:rPr lang="fr-FR" sz="1600" dirty="0" smtClean="0">
                <a:solidFill>
                  <a:prstClr val="black"/>
                </a:solidFill>
              </a:rPr>
              <a:t> / </a:t>
            </a:r>
            <a:r>
              <a:rPr lang="fr-FR" sz="1600" dirty="0" err="1" smtClean="0">
                <a:solidFill>
                  <a:prstClr val="black"/>
                </a:solidFill>
              </a:rPr>
              <a:t>diversity</a:t>
            </a:r>
            <a:endParaRPr lang="fr-FR" sz="1600" dirty="0" smtClean="0">
              <a:solidFill>
                <a:prstClr val="black"/>
              </a:solidFill>
            </a:endParaRPr>
          </a:p>
          <a:p>
            <a:pPr lvl="2"/>
            <a:r>
              <a:rPr lang="fr-FR" sz="1600" dirty="0" smtClean="0">
                <a:solidFill>
                  <a:prstClr val="black"/>
                </a:solidFill>
              </a:rPr>
              <a:t>Communication on </a:t>
            </a:r>
            <a:r>
              <a:rPr lang="fr-FR" sz="1600" dirty="0" err="1" smtClean="0">
                <a:solidFill>
                  <a:prstClr val="black"/>
                </a:solidFill>
              </a:rPr>
              <a:t>research</a:t>
            </a:r>
            <a:r>
              <a:rPr lang="fr-FR" sz="1600" dirty="0" smtClean="0">
                <a:solidFill>
                  <a:prstClr val="black"/>
                </a:solidFill>
              </a:rPr>
              <a:t> </a:t>
            </a:r>
            <a:r>
              <a:rPr lang="fr-FR" sz="1600" dirty="0" err="1" smtClean="0">
                <a:solidFill>
                  <a:prstClr val="black"/>
                </a:solidFill>
              </a:rPr>
              <a:t>activties</a:t>
            </a:r>
            <a:endParaRPr lang="fr-FR" sz="1600" dirty="0" smtClean="0">
              <a:solidFill>
                <a:prstClr val="black"/>
              </a:solidFill>
            </a:endParaRPr>
          </a:p>
          <a:p>
            <a:pPr marL="914400" lvl="2" indent="0">
              <a:buNone/>
            </a:pPr>
            <a:r>
              <a:rPr lang="fr-FR" sz="1600" dirty="0">
                <a:solidFill>
                  <a:prstClr val="black"/>
                </a:solidFill>
              </a:rPr>
              <a:t> </a:t>
            </a:r>
            <a:r>
              <a:rPr lang="fr-FR" sz="1600" dirty="0" smtClean="0">
                <a:solidFill>
                  <a:prstClr val="black"/>
                </a:solidFill>
              </a:rPr>
              <a:t>                                  </a:t>
            </a:r>
            <a:r>
              <a:rPr lang="fr-FR" sz="1600" dirty="0" err="1" smtClean="0">
                <a:solidFill>
                  <a:prstClr val="black"/>
                </a:solidFill>
              </a:rPr>
              <a:t>universities</a:t>
            </a:r>
            <a:r>
              <a:rPr lang="fr-FR" sz="1600" dirty="0" smtClean="0">
                <a:solidFill>
                  <a:prstClr val="black"/>
                </a:solidFill>
              </a:rPr>
              <a:t> innovation</a:t>
            </a:r>
          </a:p>
          <a:p>
            <a:pPr marL="0" indent="0">
              <a:buNone/>
            </a:pPr>
            <a:endParaRPr lang="fr-FR" sz="2400" dirty="0" smtClean="0"/>
          </a:p>
          <a:p>
            <a:pPr marL="0" indent="0">
              <a:buNone/>
            </a:pPr>
            <a:endParaRPr lang="fr-FR" sz="1200" dirty="0" smtClean="0"/>
          </a:p>
        </p:txBody>
      </p:sp>
      <p:sp>
        <p:nvSpPr>
          <p:cNvPr id="4" name="Rectangle 3"/>
          <p:cNvSpPr/>
          <p:nvPr/>
        </p:nvSpPr>
        <p:spPr>
          <a:xfrm rot="403001">
            <a:off x="6790462" y="2193655"/>
            <a:ext cx="1863443" cy="240923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177" y="4670106"/>
            <a:ext cx="1935503" cy="145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9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fr-FR" sz="3200" dirty="0" smtClean="0"/>
              <a:t>I.E.S. Project</a:t>
            </a:r>
          </a:p>
          <a:p>
            <a:pPr>
              <a:spcBef>
                <a:spcPts val="600"/>
              </a:spcBef>
            </a:pPr>
            <a:r>
              <a:rPr lang="fr-FR" sz="2800" dirty="0" err="1" smtClean="0"/>
              <a:t>Entrepreneurship</a:t>
            </a:r>
            <a:endParaRPr lang="en-US" sz="28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68312" y="1720664"/>
            <a:ext cx="8568809" cy="5472113"/>
          </a:xfrm>
        </p:spPr>
        <p:txBody>
          <a:bodyPr/>
          <a:lstStyle/>
          <a:p>
            <a:pPr lvl="1"/>
            <a:r>
              <a:rPr lang="fr-FR" sz="2800" dirty="0" err="1" smtClean="0">
                <a:solidFill>
                  <a:prstClr val="black"/>
                </a:solidFill>
              </a:rPr>
              <a:t>Academic</a:t>
            </a:r>
            <a:endParaRPr lang="fr-FR" sz="2800" dirty="0" smtClean="0">
              <a:solidFill>
                <a:prstClr val="black"/>
              </a:solidFill>
            </a:endParaRPr>
          </a:p>
          <a:p>
            <a:pPr lvl="2"/>
            <a:r>
              <a:rPr lang="fr-FR" sz="1800" dirty="0" err="1" smtClean="0">
                <a:solidFill>
                  <a:prstClr val="black"/>
                </a:solidFill>
              </a:rPr>
              <a:t>Mapping</a:t>
            </a:r>
            <a:r>
              <a:rPr lang="fr-FR" sz="1800" dirty="0" smtClean="0">
                <a:solidFill>
                  <a:prstClr val="black"/>
                </a:solidFill>
              </a:rPr>
              <a:t> of courses to </a:t>
            </a:r>
            <a:r>
              <a:rPr lang="fr-FR" sz="1800" dirty="0" err="1" smtClean="0">
                <a:solidFill>
                  <a:prstClr val="black"/>
                </a:solidFill>
              </a:rPr>
              <a:t>ensure</a:t>
            </a:r>
            <a:r>
              <a:rPr lang="fr-FR" sz="1800" dirty="0">
                <a:solidFill>
                  <a:prstClr val="black"/>
                </a:solidFill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</a:rPr>
              <a:t>that</a:t>
            </a:r>
            <a:r>
              <a:rPr lang="fr-FR" sz="1800" dirty="0" smtClean="0">
                <a:solidFill>
                  <a:prstClr val="black"/>
                </a:solidFill>
              </a:rPr>
              <a:t> ALL </a:t>
            </a:r>
            <a:r>
              <a:rPr lang="fr-FR" sz="1800" dirty="0" err="1" smtClean="0">
                <a:solidFill>
                  <a:prstClr val="black"/>
                </a:solidFill>
              </a:rPr>
              <a:t>studenst</a:t>
            </a:r>
            <a:r>
              <a:rPr lang="fr-FR" sz="1800" dirty="0" smtClean="0">
                <a:solidFill>
                  <a:prstClr val="black"/>
                </a:solidFill>
              </a:rPr>
              <a:t> have basic </a:t>
            </a:r>
            <a:r>
              <a:rPr lang="fr-FR" sz="1800" dirty="0" err="1" smtClean="0">
                <a:solidFill>
                  <a:prstClr val="black"/>
                </a:solidFill>
              </a:rPr>
              <a:t>skilsl</a:t>
            </a:r>
            <a:r>
              <a:rPr lang="fr-FR" sz="1800" dirty="0" smtClean="0">
                <a:solidFill>
                  <a:prstClr val="black"/>
                </a:solidFill>
              </a:rPr>
              <a:t> for </a:t>
            </a:r>
            <a:r>
              <a:rPr lang="fr-FR" sz="1800" dirty="0" err="1" smtClean="0">
                <a:solidFill>
                  <a:prstClr val="black"/>
                </a:solidFill>
              </a:rPr>
              <a:t>entrepreneurship</a:t>
            </a:r>
            <a:endParaRPr lang="fr-FR" sz="1800" dirty="0" smtClean="0">
              <a:solidFill>
                <a:prstClr val="black"/>
              </a:solidFill>
            </a:endParaRPr>
          </a:p>
          <a:p>
            <a:pPr lvl="2"/>
            <a:r>
              <a:rPr lang="fr-FR" sz="1800" dirty="0" smtClean="0">
                <a:solidFill>
                  <a:prstClr val="black"/>
                </a:solidFill>
              </a:rPr>
              <a:t>Project </a:t>
            </a:r>
            <a:r>
              <a:rPr lang="fr-FR" sz="1800" dirty="0" err="1" smtClean="0">
                <a:solidFill>
                  <a:prstClr val="black"/>
                </a:solidFill>
              </a:rPr>
              <a:t>pedagogy</a:t>
            </a:r>
            <a:endParaRPr lang="fr-FR" sz="1800" dirty="0">
              <a:solidFill>
                <a:prstClr val="black"/>
              </a:solidFill>
            </a:endParaRPr>
          </a:p>
          <a:p>
            <a:pPr lvl="2"/>
            <a:r>
              <a:rPr lang="fr-FR" sz="1800" dirty="0" smtClean="0">
                <a:solidFill>
                  <a:prstClr val="black"/>
                </a:solidFill>
              </a:rPr>
              <a:t>Profiles </a:t>
            </a:r>
            <a:r>
              <a:rPr lang="fr-FR" sz="1800" dirty="0">
                <a:solidFill>
                  <a:prstClr val="black"/>
                </a:solidFill>
              </a:rPr>
              <a:t>of </a:t>
            </a:r>
            <a:r>
              <a:rPr lang="fr-FR" sz="1800" dirty="0" err="1">
                <a:solidFill>
                  <a:prstClr val="black"/>
                </a:solidFill>
              </a:rPr>
              <a:t>students</a:t>
            </a:r>
            <a:r>
              <a:rPr lang="fr-FR" sz="1800" dirty="0">
                <a:solidFill>
                  <a:prstClr val="black"/>
                </a:solidFill>
              </a:rPr>
              <a:t> / </a:t>
            </a:r>
            <a:r>
              <a:rPr lang="fr-FR" sz="1800" dirty="0" err="1">
                <a:solidFill>
                  <a:prstClr val="black"/>
                </a:solidFill>
              </a:rPr>
              <a:t>profesors</a:t>
            </a:r>
            <a:endParaRPr lang="fr-FR" sz="1800" dirty="0">
              <a:solidFill>
                <a:prstClr val="black"/>
              </a:solidFill>
            </a:endParaRPr>
          </a:p>
          <a:p>
            <a:pPr marL="914400" lvl="2" indent="0">
              <a:buNone/>
            </a:pPr>
            <a:endParaRPr lang="fr-FR" sz="1800" dirty="0" smtClean="0">
              <a:solidFill>
                <a:prstClr val="black"/>
              </a:solidFill>
            </a:endParaRPr>
          </a:p>
          <a:p>
            <a:pPr lvl="1"/>
            <a:r>
              <a:rPr lang="fr-FR" sz="2800" dirty="0" err="1" smtClean="0">
                <a:solidFill>
                  <a:prstClr val="black"/>
                </a:solidFill>
              </a:rPr>
              <a:t>Students</a:t>
            </a:r>
            <a:r>
              <a:rPr lang="fr-FR" sz="2800" dirty="0" smtClean="0">
                <a:solidFill>
                  <a:prstClr val="black"/>
                </a:solidFill>
              </a:rPr>
              <a:t> life </a:t>
            </a:r>
          </a:p>
          <a:p>
            <a:pPr lvl="2"/>
            <a:r>
              <a:rPr lang="fr-FR" sz="1800" dirty="0" err="1" smtClean="0">
                <a:solidFill>
                  <a:prstClr val="black"/>
                </a:solidFill>
              </a:rPr>
              <a:t>Promote</a:t>
            </a:r>
            <a:r>
              <a:rPr lang="fr-FR" sz="1800" dirty="0" smtClean="0">
                <a:solidFill>
                  <a:prstClr val="black"/>
                </a:solidFill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</a:rPr>
              <a:t>activities</a:t>
            </a:r>
            <a:r>
              <a:rPr lang="fr-FR" sz="1800" dirty="0" smtClean="0">
                <a:solidFill>
                  <a:prstClr val="black"/>
                </a:solidFill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</a:rPr>
              <a:t>that</a:t>
            </a:r>
            <a:r>
              <a:rPr lang="fr-FR" sz="1800" dirty="0" smtClean="0">
                <a:solidFill>
                  <a:prstClr val="black"/>
                </a:solidFill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</a:rPr>
              <a:t>develop</a:t>
            </a:r>
            <a:endParaRPr lang="fr-FR" sz="1800" dirty="0" smtClean="0">
              <a:solidFill>
                <a:prstClr val="black"/>
              </a:solidFill>
            </a:endParaRPr>
          </a:p>
          <a:p>
            <a:pPr lvl="3"/>
            <a:r>
              <a:rPr lang="fr-FR" sz="1600" dirty="0" err="1" smtClean="0">
                <a:solidFill>
                  <a:prstClr val="black"/>
                </a:solidFill>
              </a:rPr>
              <a:t>Commitment</a:t>
            </a:r>
            <a:endParaRPr lang="fr-FR" sz="1600" dirty="0" smtClean="0">
              <a:solidFill>
                <a:prstClr val="black"/>
              </a:solidFill>
            </a:endParaRPr>
          </a:p>
          <a:p>
            <a:pPr lvl="3"/>
            <a:r>
              <a:rPr lang="fr-FR" sz="1600" dirty="0" err="1" smtClean="0">
                <a:solidFill>
                  <a:prstClr val="black"/>
                </a:solidFill>
              </a:rPr>
              <a:t>Sense</a:t>
            </a:r>
            <a:r>
              <a:rPr lang="fr-FR" sz="1600" dirty="0" smtClean="0">
                <a:solidFill>
                  <a:prstClr val="black"/>
                </a:solidFill>
              </a:rPr>
              <a:t> of </a:t>
            </a:r>
            <a:r>
              <a:rPr lang="fr-FR" sz="1600" dirty="0" err="1" smtClean="0">
                <a:solidFill>
                  <a:prstClr val="black"/>
                </a:solidFill>
              </a:rPr>
              <a:t>responsability</a:t>
            </a:r>
            <a:endParaRPr lang="fr-FR" sz="1600" dirty="0" smtClean="0">
              <a:solidFill>
                <a:prstClr val="black"/>
              </a:solidFill>
            </a:endParaRPr>
          </a:p>
          <a:p>
            <a:pPr lvl="3"/>
            <a:r>
              <a:rPr lang="fr-FR" sz="1600" dirty="0" err="1" smtClean="0">
                <a:solidFill>
                  <a:prstClr val="black"/>
                </a:solidFill>
              </a:rPr>
              <a:t>Enable</a:t>
            </a:r>
            <a:r>
              <a:rPr lang="fr-FR" sz="1600" dirty="0" smtClean="0">
                <a:solidFill>
                  <a:prstClr val="black"/>
                </a:solidFill>
              </a:rPr>
              <a:t> to </a:t>
            </a:r>
            <a:r>
              <a:rPr lang="fr-FR" sz="1600" dirty="0" err="1" smtClean="0">
                <a:solidFill>
                  <a:prstClr val="black"/>
                </a:solidFill>
              </a:rPr>
              <a:t>experience</a:t>
            </a:r>
            <a:r>
              <a:rPr lang="fr-FR" sz="1600" dirty="0" smtClean="0">
                <a:solidFill>
                  <a:prstClr val="black"/>
                </a:solidFill>
              </a:rPr>
              <a:t> RISK </a:t>
            </a:r>
          </a:p>
          <a:p>
            <a:pPr lvl="3"/>
            <a:r>
              <a:rPr lang="fr-FR" sz="1600" dirty="0" smtClean="0">
                <a:solidFill>
                  <a:prstClr val="black"/>
                </a:solidFill>
              </a:rPr>
              <a:t>Sales </a:t>
            </a:r>
            <a:r>
              <a:rPr lang="fr-FR" sz="1600" dirty="0" err="1" smtClean="0">
                <a:solidFill>
                  <a:prstClr val="black"/>
                </a:solidFill>
              </a:rPr>
              <a:t>experience</a:t>
            </a:r>
            <a:endParaRPr lang="fr-FR" sz="1600" dirty="0">
              <a:solidFill>
                <a:prstClr val="black"/>
              </a:solidFill>
            </a:endParaRPr>
          </a:p>
          <a:p>
            <a:pPr lvl="2"/>
            <a:r>
              <a:rPr lang="fr-FR" sz="1800" dirty="0" smtClean="0">
                <a:solidFill>
                  <a:prstClr val="black"/>
                </a:solidFill>
              </a:rPr>
              <a:t>=&gt;    </a:t>
            </a:r>
            <a:r>
              <a:rPr lang="fr-FR" sz="1800" dirty="0" err="1">
                <a:solidFill>
                  <a:prstClr val="black"/>
                </a:solidFill>
              </a:rPr>
              <a:t>Take</a:t>
            </a:r>
            <a:r>
              <a:rPr lang="fr-FR" sz="1800" dirty="0">
                <a:solidFill>
                  <a:prstClr val="black"/>
                </a:solidFill>
              </a:rPr>
              <a:t> </a:t>
            </a:r>
            <a:r>
              <a:rPr lang="fr-FR" sz="1800" dirty="0" err="1">
                <a:solidFill>
                  <a:prstClr val="black"/>
                </a:solidFill>
              </a:rPr>
              <a:t>advantage</a:t>
            </a:r>
            <a:r>
              <a:rPr lang="fr-FR" sz="1800" dirty="0">
                <a:solidFill>
                  <a:prstClr val="black"/>
                </a:solidFill>
              </a:rPr>
              <a:t> of </a:t>
            </a:r>
            <a:r>
              <a:rPr lang="fr-FR" sz="1800" dirty="0" err="1" smtClean="0">
                <a:solidFill>
                  <a:prstClr val="black"/>
                </a:solidFill>
              </a:rPr>
              <a:t>Student</a:t>
            </a:r>
            <a:r>
              <a:rPr lang="fr-FR" sz="1800" dirty="0" smtClean="0">
                <a:solidFill>
                  <a:prstClr val="black"/>
                </a:solidFill>
              </a:rPr>
              <a:t> Life + Associations</a:t>
            </a:r>
            <a:endParaRPr lang="fr-FR" sz="1800" dirty="0">
              <a:solidFill>
                <a:prstClr val="black"/>
              </a:solidFill>
            </a:endParaRPr>
          </a:p>
          <a:p>
            <a:pPr lvl="1"/>
            <a:r>
              <a:rPr lang="fr-FR" sz="2800" dirty="0" err="1" smtClean="0">
                <a:solidFill>
                  <a:prstClr val="black"/>
                </a:solidFill>
              </a:rPr>
              <a:t>Exemplarity</a:t>
            </a:r>
            <a:r>
              <a:rPr lang="fr-FR" sz="2800" dirty="0" smtClean="0">
                <a:solidFill>
                  <a:prstClr val="black"/>
                </a:solidFill>
              </a:rPr>
              <a:t> </a:t>
            </a:r>
            <a:endParaRPr lang="fr-FR" sz="2800" dirty="0">
              <a:solidFill>
                <a:prstClr val="black"/>
              </a:solidFill>
            </a:endParaRPr>
          </a:p>
          <a:p>
            <a:pPr marL="457200" lvl="1" indent="0">
              <a:buNone/>
            </a:pPr>
            <a:endParaRPr lang="fr-FR" sz="1800" dirty="0">
              <a:solidFill>
                <a:prstClr val="black"/>
              </a:solidFill>
            </a:endParaRPr>
          </a:p>
          <a:p>
            <a:pPr marL="457200" lvl="1" indent="0">
              <a:buNone/>
            </a:pPr>
            <a:endParaRPr lang="fr-FR" sz="24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fr-FR" sz="2400" dirty="0" smtClean="0">
                <a:solidFill>
                  <a:prstClr val="black"/>
                </a:solidFill>
              </a:rPr>
              <a:t>	</a:t>
            </a:r>
            <a:r>
              <a:rPr lang="fr-FR" sz="1200" dirty="0">
                <a:solidFill>
                  <a:prstClr val="black"/>
                </a:solidFill>
              </a:rPr>
              <a:t>St</a:t>
            </a:r>
            <a:endParaRPr lang="fr-FR" sz="1200" dirty="0" smtClean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96211">
            <a:off x="5755015" y="4162762"/>
            <a:ext cx="2722955" cy="1814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fl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362" y="2860078"/>
            <a:ext cx="2097088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6910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fr-FR" sz="3200" dirty="0" smtClean="0"/>
              <a:t>I.E.S. Project</a:t>
            </a:r>
          </a:p>
          <a:p>
            <a:pPr>
              <a:spcBef>
                <a:spcPts val="600"/>
              </a:spcBef>
            </a:pPr>
            <a:r>
              <a:rPr lang="fr-FR" sz="2800" dirty="0" smtClean="0"/>
              <a:t>Service</a:t>
            </a:r>
            <a:endParaRPr lang="en-US" sz="28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8937" y="1875043"/>
            <a:ext cx="8568809" cy="5472113"/>
          </a:xfrm>
        </p:spPr>
        <p:txBody>
          <a:bodyPr/>
          <a:lstStyle/>
          <a:p>
            <a:pPr marL="914400" lvl="2" indent="0">
              <a:buNone/>
            </a:pPr>
            <a:r>
              <a:rPr lang="fr-FR" dirty="0" smtClean="0">
                <a:solidFill>
                  <a:prstClr val="black"/>
                </a:solidFill>
              </a:rPr>
              <a:t>SERVICE </a:t>
            </a:r>
            <a:r>
              <a:rPr lang="fr-FR" dirty="0" smtClean="0">
                <a:solidFill>
                  <a:prstClr val="black"/>
                </a:solidFill>
                <a:sym typeface="Wingdings" pitchFamily="2" charset="2"/>
              </a:rPr>
              <a:t> SOCIAL RESPONSABILITY</a:t>
            </a:r>
            <a:endParaRPr lang="fr-FR" dirty="0" smtClean="0">
              <a:solidFill>
                <a:prstClr val="black"/>
              </a:solidFill>
            </a:endParaRPr>
          </a:p>
          <a:p>
            <a:pPr lvl="2"/>
            <a:endParaRPr lang="fr-FR" sz="1800" dirty="0">
              <a:solidFill>
                <a:prstClr val="black"/>
              </a:solidFill>
            </a:endParaRPr>
          </a:p>
          <a:p>
            <a:pPr lvl="1"/>
            <a:r>
              <a:rPr lang="fr-FR" sz="2800" dirty="0" err="1" smtClean="0">
                <a:solidFill>
                  <a:prstClr val="black"/>
                </a:solidFill>
              </a:rPr>
              <a:t>Students</a:t>
            </a:r>
            <a:r>
              <a:rPr lang="fr-FR" sz="2800" dirty="0" smtClean="0">
                <a:solidFill>
                  <a:prstClr val="black"/>
                </a:solidFill>
              </a:rPr>
              <a:t> life </a:t>
            </a:r>
          </a:p>
          <a:p>
            <a:pPr lvl="2"/>
            <a:r>
              <a:rPr lang="fr-FR" sz="1800" dirty="0" err="1" smtClean="0">
                <a:solidFill>
                  <a:prstClr val="black"/>
                </a:solidFill>
              </a:rPr>
              <a:t>Get</a:t>
            </a:r>
            <a:r>
              <a:rPr lang="fr-FR" sz="1800" dirty="0" smtClean="0">
                <a:solidFill>
                  <a:prstClr val="black"/>
                </a:solidFill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</a:rPr>
              <a:t>students</a:t>
            </a:r>
            <a:r>
              <a:rPr lang="fr-FR" sz="1800" dirty="0" smtClean="0">
                <a:solidFill>
                  <a:prstClr val="black"/>
                </a:solidFill>
              </a:rPr>
              <a:t> to </a:t>
            </a:r>
            <a:r>
              <a:rPr lang="fr-FR" sz="1800" dirty="0" err="1" smtClean="0">
                <a:solidFill>
                  <a:prstClr val="black"/>
                </a:solidFill>
              </a:rPr>
              <a:t>experience</a:t>
            </a:r>
            <a:r>
              <a:rPr lang="fr-FR" sz="1800" dirty="0" smtClean="0">
                <a:solidFill>
                  <a:prstClr val="black"/>
                </a:solidFill>
              </a:rPr>
              <a:t> social </a:t>
            </a:r>
            <a:r>
              <a:rPr lang="fr-FR" sz="1800" dirty="0" err="1" smtClean="0">
                <a:solidFill>
                  <a:prstClr val="black"/>
                </a:solidFill>
              </a:rPr>
              <a:t>reponsability</a:t>
            </a:r>
            <a:endParaRPr lang="fr-FR" sz="1800" dirty="0" smtClean="0">
              <a:solidFill>
                <a:prstClr val="black"/>
              </a:solidFill>
            </a:endParaRPr>
          </a:p>
          <a:p>
            <a:pPr marL="914400" lvl="2" indent="0">
              <a:buNone/>
            </a:pPr>
            <a:r>
              <a:rPr lang="fr-FR" sz="1800" dirty="0" err="1" smtClean="0">
                <a:solidFill>
                  <a:prstClr val="black"/>
                </a:solidFill>
              </a:rPr>
              <a:t>Committment</a:t>
            </a:r>
            <a:r>
              <a:rPr lang="fr-FR" sz="1800" dirty="0" smtClean="0">
                <a:solidFill>
                  <a:prstClr val="black"/>
                </a:solidFill>
              </a:rPr>
              <a:t> of Service and </a:t>
            </a:r>
            <a:r>
              <a:rPr lang="fr-FR" sz="1800" dirty="0" err="1" smtClean="0">
                <a:solidFill>
                  <a:prstClr val="black"/>
                </a:solidFill>
              </a:rPr>
              <a:t>Solidarity</a:t>
            </a:r>
            <a:endParaRPr lang="fr-FR" sz="1800" dirty="0" smtClean="0">
              <a:solidFill>
                <a:prstClr val="black"/>
              </a:solidFill>
            </a:endParaRPr>
          </a:p>
          <a:p>
            <a:pPr marL="914400" lvl="2" indent="0">
              <a:buNone/>
            </a:pPr>
            <a:r>
              <a:rPr lang="fr-FR" sz="1800" dirty="0" smtClean="0">
                <a:solidFill>
                  <a:prstClr val="black"/>
                </a:solidFill>
              </a:rPr>
              <a:t>     - 20 </a:t>
            </a:r>
            <a:r>
              <a:rPr lang="fr-FR" sz="1800" dirty="0" err="1" smtClean="0">
                <a:solidFill>
                  <a:prstClr val="black"/>
                </a:solidFill>
              </a:rPr>
              <a:t>hours</a:t>
            </a:r>
            <a:r>
              <a:rPr lang="fr-FR" sz="1800" dirty="0" smtClean="0">
                <a:solidFill>
                  <a:prstClr val="black"/>
                </a:solidFill>
              </a:rPr>
              <a:t>/</a:t>
            </a:r>
            <a:r>
              <a:rPr lang="fr-FR" sz="1800" dirty="0" err="1" smtClean="0">
                <a:solidFill>
                  <a:prstClr val="black"/>
                </a:solidFill>
              </a:rPr>
              <a:t>year</a:t>
            </a:r>
            <a:r>
              <a:rPr lang="fr-FR" sz="1800" dirty="0" smtClean="0">
                <a:solidFill>
                  <a:prstClr val="black"/>
                </a:solidFill>
              </a:rPr>
              <a:t>/</a:t>
            </a:r>
            <a:r>
              <a:rPr lang="fr-FR" sz="1800" dirty="0" err="1" smtClean="0">
                <a:solidFill>
                  <a:prstClr val="black"/>
                </a:solidFill>
              </a:rPr>
              <a:t>student</a:t>
            </a:r>
            <a:r>
              <a:rPr lang="fr-FR" sz="1800" dirty="0" smtClean="0">
                <a:solidFill>
                  <a:prstClr val="black"/>
                </a:solidFill>
              </a:rPr>
              <a:t> = 34 000 </a:t>
            </a:r>
            <a:r>
              <a:rPr lang="fr-FR" sz="1800" dirty="0" err="1" smtClean="0">
                <a:solidFill>
                  <a:prstClr val="black"/>
                </a:solidFill>
              </a:rPr>
              <a:t>hrs</a:t>
            </a:r>
            <a:r>
              <a:rPr lang="fr-FR" sz="1800" dirty="0" smtClean="0">
                <a:solidFill>
                  <a:prstClr val="black"/>
                </a:solidFill>
              </a:rPr>
              <a:t>./</a:t>
            </a:r>
            <a:r>
              <a:rPr lang="fr-FR" sz="1800" dirty="0" err="1" smtClean="0">
                <a:solidFill>
                  <a:prstClr val="black"/>
                </a:solidFill>
              </a:rPr>
              <a:t>year</a:t>
            </a:r>
            <a:endParaRPr lang="fr-FR" sz="1800" dirty="0" smtClean="0">
              <a:solidFill>
                <a:prstClr val="black"/>
              </a:solidFill>
            </a:endParaRPr>
          </a:p>
          <a:p>
            <a:pPr lvl="2"/>
            <a:r>
              <a:rPr lang="fr-FR" sz="1800" dirty="0" smtClean="0">
                <a:solidFill>
                  <a:prstClr val="black"/>
                </a:solidFill>
              </a:rPr>
              <a:t>Associative/</a:t>
            </a:r>
            <a:r>
              <a:rPr lang="fr-FR" sz="1800" dirty="0" err="1" smtClean="0">
                <a:solidFill>
                  <a:prstClr val="black"/>
                </a:solidFill>
              </a:rPr>
              <a:t>charity</a:t>
            </a:r>
            <a:r>
              <a:rPr lang="fr-FR" sz="1800" dirty="0" smtClean="0">
                <a:solidFill>
                  <a:prstClr val="black"/>
                </a:solidFill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</a:rPr>
              <a:t>commitment</a:t>
            </a:r>
            <a:endParaRPr lang="fr-FR" sz="1800" dirty="0" smtClean="0">
              <a:solidFill>
                <a:prstClr val="black"/>
              </a:solidFill>
            </a:endParaRPr>
          </a:p>
          <a:p>
            <a:pPr marL="914400" lvl="2" indent="0">
              <a:buNone/>
            </a:pPr>
            <a:endParaRPr lang="fr-FR" sz="1800" dirty="0" smtClean="0">
              <a:solidFill>
                <a:prstClr val="black"/>
              </a:solidFill>
            </a:endParaRPr>
          </a:p>
          <a:p>
            <a:pPr lvl="1"/>
            <a:r>
              <a:rPr lang="fr-FR" sz="2800" dirty="0" err="1" smtClean="0">
                <a:solidFill>
                  <a:prstClr val="black"/>
                </a:solidFill>
              </a:rPr>
              <a:t>Exemplarity</a:t>
            </a:r>
            <a:endParaRPr lang="fr-FR" sz="2800" dirty="0">
              <a:solidFill>
                <a:prstClr val="black"/>
              </a:solidFill>
            </a:endParaRPr>
          </a:p>
          <a:p>
            <a:pPr lvl="2"/>
            <a:r>
              <a:rPr lang="fr-FR" sz="1800" dirty="0" err="1" smtClean="0">
                <a:solidFill>
                  <a:prstClr val="black"/>
                </a:solidFill>
              </a:rPr>
              <a:t>Commitment</a:t>
            </a:r>
            <a:r>
              <a:rPr lang="fr-FR" sz="1800" dirty="0" smtClean="0">
                <a:solidFill>
                  <a:prstClr val="black"/>
                </a:solidFill>
              </a:rPr>
              <a:t> / Communication</a:t>
            </a:r>
          </a:p>
          <a:p>
            <a:pPr marL="914400" lvl="2" indent="0">
              <a:buNone/>
            </a:pPr>
            <a:r>
              <a:rPr lang="fr-FR" sz="1800" dirty="0" smtClean="0">
                <a:solidFill>
                  <a:prstClr val="black"/>
                </a:solidFill>
              </a:rPr>
              <a:t>Ex.: Handicap program, </a:t>
            </a:r>
            <a:r>
              <a:rPr lang="fr-FR" sz="1800" dirty="0" err="1" smtClean="0">
                <a:solidFill>
                  <a:prstClr val="black"/>
                </a:solidFill>
              </a:rPr>
              <a:t>Culinary</a:t>
            </a:r>
            <a:r>
              <a:rPr lang="fr-FR" sz="1800" dirty="0" smtClean="0">
                <a:solidFill>
                  <a:prstClr val="black"/>
                </a:solidFill>
              </a:rPr>
              <a:t> program </a:t>
            </a:r>
            <a:r>
              <a:rPr lang="fr-FR" sz="1800" dirty="0" err="1" smtClean="0">
                <a:solidFill>
                  <a:prstClr val="black"/>
                </a:solidFill>
              </a:rPr>
              <a:t>against</a:t>
            </a:r>
            <a:r>
              <a:rPr lang="fr-FR" sz="1800" dirty="0" smtClean="0">
                <a:solidFill>
                  <a:prstClr val="black"/>
                </a:solidFill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</a:rPr>
              <a:t>precarirty</a:t>
            </a:r>
            <a:r>
              <a:rPr lang="fr-FR" sz="1800" dirty="0" smtClean="0">
                <a:solidFill>
                  <a:prstClr val="black"/>
                </a:solidFill>
              </a:rPr>
              <a:t> etc.</a:t>
            </a:r>
            <a:endParaRPr lang="fr-FR" sz="24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fr-FR" sz="2400" dirty="0" smtClean="0">
                <a:solidFill>
                  <a:prstClr val="black"/>
                </a:solidFill>
              </a:rPr>
              <a:t>	</a:t>
            </a:r>
            <a:r>
              <a:rPr lang="fr-FR" sz="1200" dirty="0" smtClean="0">
                <a:solidFill>
                  <a:prstClr val="black"/>
                </a:solidFill>
              </a:rPr>
              <a:t>, </a:t>
            </a:r>
            <a:endParaRPr lang="fr-FR" sz="1200" dirty="0" smtClean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2277">
            <a:off x="6304844" y="2871643"/>
            <a:ext cx="2675523" cy="2011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831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fr-FR" sz="3200" dirty="0" smtClean="0"/>
              <a:t>I.E.S. Project</a:t>
            </a:r>
          </a:p>
          <a:p>
            <a:pPr>
              <a:spcBef>
                <a:spcPts val="600"/>
              </a:spcBef>
            </a:pPr>
            <a:r>
              <a:rPr lang="fr-FR" sz="2800" dirty="0" smtClean="0"/>
              <a:t>A </a:t>
            </a:r>
            <a:r>
              <a:rPr lang="fr-FR" sz="2800" dirty="0"/>
              <a:t>g</a:t>
            </a:r>
            <a:r>
              <a:rPr lang="fr-FR" sz="2800" dirty="0" smtClean="0"/>
              <a:t>lobal attitude</a:t>
            </a:r>
            <a:endParaRPr lang="en-US" sz="28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32687" y="1744418"/>
            <a:ext cx="8568809" cy="5472113"/>
          </a:xfrm>
        </p:spPr>
        <p:txBody>
          <a:bodyPr/>
          <a:lstStyle/>
          <a:p>
            <a:pPr marL="914400" lvl="2" indent="0">
              <a:buNone/>
            </a:pPr>
            <a:r>
              <a:rPr lang="fr-FR" sz="2800" dirty="0" smtClean="0">
                <a:solidFill>
                  <a:prstClr val="black"/>
                </a:solidFill>
              </a:rPr>
              <a:t>It </a:t>
            </a:r>
            <a:r>
              <a:rPr lang="fr-FR" sz="2800" dirty="0" err="1" smtClean="0">
                <a:solidFill>
                  <a:prstClr val="black"/>
                </a:solidFill>
              </a:rPr>
              <a:t>is</a:t>
            </a:r>
            <a:r>
              <a:rPr lang="fr-FR" sz="2800" dirty="0" smtClean="0">
                <a:solidFill>
                  <a:prstClr val="black"/>
                </a:solidFill>
              </a:rPr>
              <a:t> </a:t>
            </a:r>
            <a:r>
              <a:rPr lang="fr-FR" sz="2800" dirty="0" err="1" smtClean="0">
                <a:solidFill>
                  <a:prstClr val="black"/>
                </a:solidFill>
              </a:rPr>
              <a:t>often</a:t>
            </a:r>
            <a:r>
              <a:rPr lang="fr-FR" sz="2800" dirty="0" smtClean="0">
                <a:solidFill>
                  <a:prstClr val="black"/>
                </a:solidFill>
              </a:rPr>
              <a:t> </a:t>
            </a:r>
            <a:r>
              <a:rPr lang="fr-FR" sz="2800" dirty="0" err="1" smtClean="0">
                <a:solidFill>
                  <a:prstClr val="black"/>
                </a:solidFill>
              </a:rPr>
              <a:t>easier</a:t>
            </a:r>
            <a:r>
              <a:rPr lang="fr-FR" sz="2800" dirty="0" smtClean="0">
                <a:solidFill>
                  <a:prstClr val="black"/>
                </a:solidFill>
              </a:rPr>
              <a:t> to </a:t>
            </a:r>
            <a:r>
              <a:rPr lang="fr-FR" sz="2800" dirty="0" err="1" smtClean="0">
                <a:solidFill>
                  <a:prstClr val="black"/>
                </a:solidFill>
              </a:rPr>
              <a:t>say</a:t>
            </a:r>
            <a:r>
              <a:rPr lang="fr-FR" sz="2800" dirty="0" smtClean="0">
                <a:solidFill>
                  <a:prstClr val="black"/>
                </a:solidFill>
              </a:rPr>
              <a:t> </a:t>
            </a:r>
            <a:r>
              <a:rPr lang="fr-FR" sz="2800" b="1" dirty="0" smtClean="0">
                <a:solidFill>
                  <a:srgbClr val="FF0000"/>
                </a:solidFill>
              </a:rPr>
              <a:t>NO</a:t>
            </a:r>
            <a:r>
              <a:rPr lang="fr-FR" sz="2800" dirty="0" smtClean="0">
                <a:solidFill>
                  <a:prstClr val="black"/>
                </a:solidFill>
              </a:rPr>
              <a:t> </a:t>
            </a:r>
            <a:r>
              <a:rPr lang="fr-FR" sz="2800" dirty="0" err="1" smtClean="0">
                <a:solidFill>
                  <a:prstClr val="black"/>
                </a:solidFill>
              </a:rPr>
              <a:t>than</a:t>
            </a:r>
            <a:r>
              <a:rPr lang="fr-FR" sz="2800" dirty="0" smtClean="0">
                <a:solidFill>
                  <a:prstClr val="black"/>
                </a:solidFill>
              </a:rPr>
              <a:t> </a:t>
            </a:r>
            <a:r>
              <a:rPr lang="fr-FR" sz="2800" b="1" dirty="0" smtClean="0">
                <a:solidFill>
                  <a:srgbClr val="FF0000"/>
                </a:solidFill>
              </a:rPr>
              <a:t>YES</a:t>
            </a:r>
          </a:p>
          <a:p>
            <a:pPr marL="914400" lvl="2" indent="0">
              <a:buNone/>
            </a:pPr>
            <a:endParaRPr lang="fr-FR" sz="1800" dirty="0" smtClean="0">
              <a:solidFill>
                <a:prstClr val="black"/>
              </a:solidFill>
            </a:endParaRPr>
          </a:p>
          <a:p>
            <a:pPr marL="914400" lvl="2" indent="0">
              <a:buNone/>
            </a:pPr>
            <a:r>
              <a:rPr lang="fr-FR" sz="2000" dirty="0" err="1" smtClean="0">
                <a:solidFill>
                  <a:prstClr val="black"/>
                </a:solidFill>
              </a:rPr>
              <a:t>Between</a:t>
            </a:r>
            <a:r>
              <a:rPr lang="fr-FR" sz="2000" dirty="0" smtClean="0">
                <a:solidFill>
                  <a:prstClr val="black"/>
                </a:solidFill>
              </a:rPr>
              <a:t> 18 and 25 </a:t>
            </a:r>
            <a:r>
              <a:rPr lang="fr-FR" sz="2000" dirty="0" err="1" smtClean="0">
                <a:solidFill>
                  <a:prstClr val="black"/>
                </a:solidFill>
              </a:rPr>
              <a:t>years</a:t>
            </a:r>
            <a:r>
              <a:rPr lang="fr-FR" sz="2000" dirty="0" smtClean="0">
                <a:solidFill>
                  <a:prstClr val="black"/>
                </a:solidFill>
              </a:rPr>
              <a:t>, </a:t>
            </a:r>
            <a:r>
              <a:rPr lang="fr-FR" sz="2000" dirty="0" err="1" smtClean="0">
                <a:solidFill>
                  <a:prstClr val="black"/>
                </a:solidFill>
              </a:rPr>
              <a:t>young</a:t>
            </a:r>
            <a:r>
              <a:rPr lang="fr-FR" sz="2000" dirty="0" smtClean="0">
                <a:solidFill>
                  <a:prstClr val="black"/>
                </a:solidFill>
              </a:rPr>
              <a:t> people are </a:t>
            </a:r>
            <a:r>
              <a:rPr lang="fr-FR" sz="2000" dirty="0" err="1" smtClean="0">
                <a:solidFill>
                  <a:prstClr val="black"/>
                </a:solidFill>
              </a:rPr>
              <a:t>enthousiastic</a:t>
            </a:r>
            <a:endParaRPr lang="fr-FR" sz="2000" dirty="0" smtClean="0">
              <a:solidFill>
                <a:prstClr val="black"/>
              </a:solidFill>
            </a:endParaRPr>
          </a:p>
          <a:p>
            <a:pPr marL="914400" lvl="2" indent="0">
              <a:buNone/>
            </a:pPr>
            <a:r>
              <a:rPr lang="fr-FR" sz="2000" dirty="0" smtClean="0">
                <a:solidFill>
                  <a:prstClr val="black"/>
                </a:solidFill>
              </a:rPr>
              <a:t>And </a:t>
            </a:r>
            <a:r>
              <a:rPr lang="fr-FR" sz="2000" dirty="0" err="1" smtClean="0">
                <a:solidFill>
                  <a:prstClr val="black"/>
                </a:solidFill>
              </a:rPr>
              <a:t>eager</a:t>
            </a:r>
            <a:r>
              <a:rPr lang="fr-FR" sz="2000" dirty="0" smtClean="0">
                <a:solidFill>
                  <a:prstClr val="black"/>
                </a:solidFill>
              </a:rPr>
              <a:t> to </a:t>
            </a:r>
            <a:r>
              <a:rPr lang="fr-FR" sz="2000" dirty="0" err="1" smtClean="0">
                <a:solidFill>
                  <a:prstClr val="black"/>
                </a:solidFill>
              </a:rPr>
              <a:t>be</a:t>
            </a:r>
            <a:r>
              <a:rPr lang="fr-FR" sz="2000" dirty="0" smtClean="0">
                <a:solidFill>
                  <a:prstClr val="black"/>
                </a:solidFill>
              </a:rPr>
              <a:t> entrepreneurs</a:t>
            </a:r>
          </a:p>
          <a:p>
            <a:pPr marL="914400" lvl="2" indent="0" algn="ctr">
              <a:buNone/>
            </a:pPr>
            <a:endParaRPr lang="fr-FR" sz="2000" dirty="0" smtClean="0">
              <a:solidFill>
                <a:prstClr val="black"/>
              </a:solidFill>
            </a:endParaRPr>
          </a:p>
          <a:p>
            <a:pPr marL="914400" lvl="2" indent="0">
              <a:buNone/>
            </a:pP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smtClean="0">
                <a:solidFill>
                  <a:prstClr val="black"/>
                </a:solidFill>
              </a:rPr>
              <a:t>      </a:t>
            </a:r>
            <a:r>
              <a:rPr lang="fr-FR" sz="2800" b="1" dirty="0" smtClean="0">
                <a:solidFill>
                  <a:srgbClr val="FF0000"/>
                </a:solidFill>
              </a:rPr>
              <a:t>EDUCATE = REVEAL</a:t>
            </a:r>
          </a:p>
          <a:p>
            <a:pPr marL="914400" lvl="2" indent="0">
              <a:buNone/>
            </a:pPr>
            <a:endParaRPr lang="fr-FR" sz="1800" dirty="0" smtClean="0">
              <a:solidFill>
                <a:prstClr val="black"/>
              </a:solidFill>
            </a:endParaRPr>
          </a:p>
          <a:p>
            <a:pPr lvl="1"/>
            <a:r>
              <a:rPr lang="fr-FR" sz="2800" dirty="0" smtClean="0">
                <a:solidFill>
                  <a:prstClr val="black"/>
                </a:solidFill>
              </a:rPr>
              <a:t>Positive attitude to </a:t>
            </a:r>
            <a:r>
              <a:rPr lang="fr-FR" sz="2800" dirty="0" err="1" smtClean="0">
                <a:solidFill>
                  <a:prstClr val="black"/>
                </a:solidFill>
              </a:rPr>
              <a:t>develop</a:t>
            </a:r>
            <a:r>
              <a:rPr lang="fr-FR" sz="2800" dirty="0" smtClean="0">
                <a:solidFill>
                  <a:prstClr val="black"/>
                </a:solidFill>
              </a:rPr>
              <a:t> self confidence</a:t>
            </a:r>
          </a:p>
          <a:p>
            <a:pPr lvl="1"/>
            <a:r>
              <a:rPr lang="fr-FR" sz="2800" dirty="0" err="1" smtClean="0">
                <a:solidFill>
                  <a:prstClr val="black"/>
                </a:solidFill>
              </a:rPr>
              <a:t>Encouraging</a:t>
            </a:r>
            <a:r>
              <a:rPr lang="fr-FR" sz="2800" dirty="0" smtClean="0">
                <a:solidFill>
                  <a:prstClr val="black"/>
                </a:solidFill>
              </a:rPr>
              <a:t> attitude to </a:t>
            </a:r>
            <a:r>
              <a:rPr lang="fr-FR" sz="2800" dirty="0" err="1" smtClean="0">
                <a:solidFill>
                  <a:prstClr val="black"/>
                </a:solidFill>
              </a:rPr>
              <a:t>take</a:t>
            </a:r>
            <a:r>
              <a:rPr lang="fr-FR" sz="2800" dirty="0" smtClean="0">
                <a:solidFill>
                  <a:prstClr val="black"/>
                </a:solidFill>
              </a:rPr>
              <a:t> (</a:t>
            </a:r>
            <a:r>
              <a:rPr lang="fr-FR" sz="2800" dirty="0" err="1" smtClean="0">
                <a:solidFill>
                  <a:prstClr val="black"/>
                </a:solidFill>
              </a:rPr>
              <a:t>calculated</a:t>
            </a:r>
            <a:r>
              <a:rPr lang="fr-FR" sz="2800" dirty="0" smtClean="0">
                <a:solidFill>
                  <a:prstClr val="black"/>
                </a:solidFill>
              </a:rPr>
              <a:t>) </a:t>
            </a:r>
            <a:r>
              <a:rPr lang="fr-FR" sz="2800" dirty="0" err="1" smtClean="0">
                <a:solidFill>
                  <a:prstClr val="black"/>
                </a:solidFill>
              </a:rPr>
              <a:t>risk</a:t>
            </a:r>
            <a:endParaRPr lang="fr-FR" sz="2800" dirty="0" smtClean="0">
              <a:solidFill>
                <a:prstClr val="black"/>
              </a:solidFill>
            </a:endParaRPr>
          </a:p>
          <a:p>
            <a:pPr lvl="1"/>
            <a:r>
              <a:rPr lang="fr-FR" sz="2800" dirty="0" err="1" smtClean="0">
                <a:solidFill>
                  <a:prstClr val="black"/>
                </a:solidFill>
              </a:rPr>
              <a:t>Enable</a:t>
            </a:r>
            <a:r>
              <a:rPr lang="fr-FR" sz="2800" dirty="0" smtClean="0">
                <a:solidFill>
                  <a:prstClr val="black"/>
                </a:solidFill>
              </a:rPr>
              <a:t> </a:t>
            </a:r>
            <a:r>
              <a:rPr lang="fr-FR" sz="2800" dirty="0" err="1" smtClean="0">
                <a:solidFill>
                  <a:prstClr val="black"/>
                </a:solidFill>
              </a:rPr>
              <a:t>experiences</a:t>
            </a:r>
            <a:r>
              <a:rPr lang="fr-FR" sz="2800" dirty="0" smtClean="0">
                <a:solidFill>
                  <a:prstClr val="black"/>
                </a:solidFill>
              </a:rPr>
              <a:t> of </a:t>
            </a:r>
            <a:r>
              <a:rPr lang="fr-FR" sz="2800" dirty="0" err="1" smtClean="0">
                <a:solidFill>
                  <a:prstClr val="black"/>
                </a:solidFill>
              </a:rPr>
              <a:t>fails</a:t>
            </a:r>
            <a:r>
              <a:rPr lang="fr-FR" sz="2800" dirty="0" smtClean="0">
                <a:solidFill>
                  <a:prstClr val="black"/>
                </a:solidFill>
              </a:rPr>
              <a:t> + </a:t>
            </a:r>
            <a:r>
              <a:rPr lang="fr-FR" sz="2800" dirty="0" err="1" smtClean="0">
                <a:solidFill>
                  <a:prstClr val="black"/>
                </a:solidFill>
              </a:rPr>
              <a:t>revisit</a:t>
            </a:r>
            <a:r>
              <a:rPr lang="fr-FR" sz="2800" dirty="0" smtClean="0">
                <a:solidFill>
                  <a:prstClr val="black"/>
                </a:solidFill>
              </a:rPr>
              <a:t> </a:t>
            </a:r>
            <a:r>
              <a:rPr lang="fr-FR" sz="2800" dirty="0" err="1" smtClean="0">
                <a:solidFill>
                  <a:prstClr val="black"/>
                </a:solidFill>
              </a:rPr>
              <a:t>experiment</a:t>
            </a:r>
            <a:endParaRPr lang="fr-FR" sz="2800" dirty="0" smtClean="0">
              <a:solidFill>
                <a:prstClr val="black"/>
              </a:solidFill>
            </a:endParaRPr>
          </a:p>
          <a:p>
            <a:pPr lvl="1"/>
            <a:r>
              <a:rPr lang="fr-FR" sz="2800" dirty="0" err="1" smtClean="0">
                <a:solidFill>
                  <a:prstClr val="black"/>
                </a:solidFill>
              </a:rPr>
              <a:t>Celebrate</a:t>
            </a:r>
            <a:r>
              <a:rPr lang="fr-FR" sz="2800" dirty="0" smtClean="0">
                <a:solidFill>
                  <a:prstClr val="black"/>
                </a:solidFill>
              </a:rPr>
              <a:t> </a:t>
            </a:r>
            <a:r>
              <a:rPr lang="fr-FR" sz="2800" dirty="0" err="1" smtClean="0">
                <a:solidFill>
                  <a:prstClr val="black"/>
                </a:solidFill>
              </a:rPr>
              <a:t>success</a:t>
            </a:r>
            <a:endParaRPr lang="fr-FR" sz="2800" dirty="0" smtClean="0">
              <a:solidFill>
                <a:prstClr val="black"/>
              </a:solidFill>
            </a:endParaRPr>
          </a:p>
          <a:p>
            <a:pPr lvl="1"/>
            <a:endParaRPr lang="fr-FR" sz="28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fr-FR" sz="2400" dirty="0" smtClean="0">
                <a:solidFill>
                  <a:prstClr val="black"/>
                </a:solidFill>
              </a:rPr>
              <a:t>	</a:t>
            </a:r>
            <a:r>
              <a:rPr lang="fr-FR" sz="1200" dirty="0" smtClean="0">
                <a:solidFill>
                  <a:prstClr val="black"/>
                </a:solidFill>
              </a:rPr>
              <a:t>, </a:t>
            </a:r>
            <a:endParaRPr lang="fr-FR" sz="1200" dirty="0" smtClean="0"/>
          </a:p>
        </p:txBody>
      </p:sp>
      <p:sp>
        <p:nvSpPr>
          <p:cNvPr id="4" name="Processus 7"/>
          <p:cNvSpPr>
            <a:spLocks noChangeArrowheads="1"/>
          </p:cNvSpPr>
          <p:nvPr/>
        </p:nvSpPr>
        <p:spPr bwMode="auto">
          <a:xfrm rot="562083">
            <a:off x="5990323" y="3241006"/>
            <a:ext cx="2042258" cy="1261716"/>
          </a:xfrm>
          <a:prstGeom prst="flowChartProcess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outerShdw blurRad="469900" dist="76201" dir="2700000" rotWithShape="0">
              <a:srgbClr val="808080">
                <a:alpha val="59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92859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sz="3200" dirty="0" smtClean="0">
                <a:latin typeface="Arial" charset="0"/>
                <a:cs typeface="Arial" charset="0"/>
              </a:rPr>
              <a:t/>
            </a:r>
            <a:br>
              <a:rPr lang="fr-FR" sz="3200" dirty="0" smtClean="0">
                <a:latin typeface="Arial" charset="0"/>
                <a:cs typeface="Arial" charset="0"/>
              </a:rPr>
            </a:br>
            <a:r>
              <a:rPr lang="fr-FR" sz="3200" dirty="0" smtClean="0">
                <a:latin typeface="Arial" charset="0"/>
                <a:cs typeface="Arial" charset="0"/>
              </a:rPr>
              <a:t/>
            </a:r>
            <a:br>
              <a:rPr lang="fr-FR" sz="3200" dirty="0" smtClean="0">
                <a:latin typeface="Arial" charset="0"/>
                <a:cs typeface="Arial" charset="0"/>
              </a:rPr>
            </a:br>
            <a:r>
              <a:rPr lang="fr-FR" sz="3200" dirty="0" smtClean="0">
                <a:latin typeface="Arial" charset="0"/>
                <a:cs typeface="Arial" charset="0"/>
              </a:rPr>
              <a:t/>
            </a:r>
            <a:br>
              <a:rPr lang="fr-FR" sz="3200" dirty="0" smtClean="0">
                <a:latin typeface="Arial" charset="0"/>
                <a:cs typeface="Arial" charset="0"/>
              </a:rPr>
            </a:br>
            <a:r>
              <a:rPr lang="fr-FR" sz="4000" dirty="0" smtClean="0">
                <a:latin typeface="Arial" charset="0"/>
                <a:cs typeface="Arial" charset="0"/>
              </a:rPr>
              <a:t>Case </a:t>
            </a:r>
            <a:r>
              <a:rPr lang="fr-FR" sz="4000" dirty="0" err="1" smtClean="0">
                <a:latin typeface="Arial" charset="0"/>
                <a:cs typeface="Arial" charset="0"/>
              </a:rPr>
              <a:t>study</a:t>
            </a:r>
            <a:r>
              <a:rPr lang="fr-FR" sz="4000" dirty="0" smtClean="0">
                <a:latin typeface="Arial" charset="0"/>
                <a:cs typeface="Arial" charset="0"/>
              </a:rPr>
              <a:t/>
            </a:r>
            <a:br>
              <a:rPr lang="fr-FR" sz="4000" dirty="0" smtClean="0">
                <a:latin typeface="Arial" charset="0"/>
                <a:cs typeface="Arial" charset="0"/>
              </a:rPr>
            </a:br>
            <a:r>
              <a:rPr lang="fr-FR" sz="4000" dirty="0">
                <a:latin typeface="Arial" charset="0"/>
                <a:cs typeface="Arial" charset="0"/>
              </a:rPr>
              <a:t/>
            </a:r>
            <a:br>
              <a:rPr lang="fr-FR" sz="4000" dirty="0">
                <a:latin typeface="Arial" charset="0"/>
                <a:cs typeface="Arial" charset="0"/>
              </a:rPr>
            </a:br>
            <a:r>
              <a:rPr lang="fr-FR" sz="4000" dirty="0" smtClean="0">
                <a:latin typeface="Arial" charset="0"/>
                <a:cs typeface="Arial" charset="0"/>
              </a:rPr>
              <a:t>ISAGRI</a:t>
            </a:r>
            <a:br>
              <a:rPr lang="fr-FR" sz="4000" dirty="0" smtClean="0">
                <a:latin typeface="Arial" charset="0"/>
                <a:cs typeface="Arial" charset="0"/>
              </a:rPr>
            </a:br>
            <a:r>
              <a:rPr lang="fr-FR" sz="4000" dirty="0" smtClean="0">
                <a:latin typeface="Arial" charset="0"/>
                <a:cs typeface="Arial" charset="0"/>
              </a:rPr>
              <a:t>A </a:t>
            </a:r>
            <a:r>
              <a:rPr lang="fr-FR" sz="4000" dirty="0" err="1" smtClean="0">
                <a:latin typeface="Arial" charset="0"/>
                <a:cs typeface="Arial" charset="0"/>
              </a:rPr>
              <a:t>success</a:t>
            </a:r>
            <a:r>
              <a:rPr lang="fr-FR" sz="4000" dirty="0" smtClean="0">
                <a:latin typeface="Arial" charset="0"/>
                <a:cs typeface="Arial" charset="0"/>
              </a:rPr>
              <a:t> story </a:t>
            </a:r>
            <a:endParaRPr lang="fr-FR" sz="4000" dirty="0" smtClean="0">
              <a:latin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2" y="5658469"/>
            <a:ext cx="2052166" cy="87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9703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2"/>
          <p:cNvSpPr>
            <a:spLocks noGrp="1"/>
          </p:cNvSpPr>
          <p:nvPr>
            <p:ph type="title"/>
          </p:nvPr>
        </p:nvSpPr>
        <p:spPr>
          <a:xfrm>
            <a:off x="2214563" y="151313"/>
            <a:ext cx="6635750" cy="1143000"/>
          </a:xfrm>
        </p:spPr>
        <p:txBody>
          <a:bodyPr/>
          <a:lstStyle/>
          <a:p>
            <a:r>
              <a:rPr sz="4000" b="1" dirty="0" smtClean="0"/>
              <a:t>A </a:t>
            </a:r>
            <a:r>
              <a:rPr sz="4000" b="1" dirty="0" err="1" smtClean="0"/>
              <a:t>pioneer</a:t>
            </a:r>
            <a:r>
              <a:rPr sz="4000" b="1" dirty="0" smtClean="0"/>
              <a:t> </a:t>
            </a:r>
            <a:r>
              <a:rPr sz="4000" b="1" dirty="0" err="1" smtClean="0"/>
              <a:t>company</a:t>
            </a:r>
            <a:r>
              <a:rPr sz="4000" b="1" dirty="0" smtClean="0"/>
              <a:t/>
            </a:r>
            <a:br>
              <a:rPr sz="4000" b="1" dirty="0" smtClean="0"/>
            </a:br>
            <a:r>
              <a:rPr lang="fr-FR" sz="4000" b="1" dirty="0" smtClean="0"/>
              <a:t>in software for agriculture</a:t>
            </a:r>
            <a:endParaRPr sz="4000" b="1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1428750" y="2214563"/>
            <a:ext cx="2286000" cy="3652837"/>
          </a:xfrm>
          <a:prstGeom prst="rect">
            <a:avLst/>
          </a:prstGeom>
          <a:gradFill>
            <a:gsLst>
              <a:gs pos="0">
                <a:srgbClr val="AFCFE8"/>
              </a:gs>
              <a:gs pos="49000">
                <a:schemeClr val="bg1"/>
              </a:gs>
              <a:gs pos="49000">
                <a:srgbClr val="AFCFE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 sz="2000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sz="2000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sz="2000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sz="2000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sz="2000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r>
              <a:rPr lang="fr-FR" sz="2000" dirty="0" smtClean="0">
                <a:solidFill>
                  <a:prstClr val="black"/>
                </a:solidFill>
                <a:cs typeface="Arial" charset="0"/>
              </a:rPr>
              <a:t>Setting up</a:t>
            </a:r>
            <a:endParaRPr lang="fr-FR" sz="2000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r>
              <a:rPr lang="fr-FR" sz="2000" dirty="0" smtClean="0">
                <a:solidFill>
                  <a:prstClr val="black"/>
                </a:solidFill>
                <a:cs typeface="Arial" charset="0"/>
              </a:rPr>
              <a:t>Jean-Marie SAVALLE</a:t>
            </a:r>
          </a:p>
          <a:p>
            <a:pPr algn="ctr" defTabSz="914400">
              <a:defRPr/>
            </a:pPr>
            <a:r>
              <a:rPr lang="fr-FR" sz="2000" dirty="0" smtClean="0">
                <a:solidFill>
                  <a:prstClr val="black"/>
                </a:solidFill>
                <a:cs typeface="Arial" charset="0"/>
              </a:rPr>
              <a:t>Prof. </a:t>
            </a:r>
            <a:r>
              <a:rPr lang="fr-FR" sz="2000" dirty="0" err="1">
                <a:solidFill>
                  <a:prstClr val="black"/>
                </a:solidFill>
                <a:cs typeface="Arial" charset="0"/>
              </a:rPr>
              <a:t>a</a:t>
            </a:r>
            <a:r>
              <a:rPr lang="fr-FR" sz="2000" dirty="0" err="1" smtClean="0">
                <a:solidFill>
                  <a:prstClr val="black"/>
                </a:solidFill>
                <a:cs typeface="Arial" charset="0"/>
              </a:rPr>
              <a:t>t</a:t>
            </a:r>
            <a:r>
              <a:rPr lang="fr-FR" sz="2000" dirty="0" smtClean="0">
                <a:solidFill>
                  <a:prstClr val="black"/>
                </a:solidFill>
                <a:cs typeface="Arial" charset="0"/>
              </a:rPr>
              <a:t> ISAB/LASALLE</a:t>
            </a:r>
          </a:p>
          <a:p>
            <a:pPr algn="ctr" defTabSz="914400">
              <a:defRPr/>
            </a:pPr>
            <a:endParaRPr lang="fr-FR" sz="2000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r>
              <a:rPr lang="fr-FR" sz="2000" b="1" dirty="0">
                <a:solidFill>
                  <a:prstClr val="black"/>
                </a:solidFill>
                <a:cs typeface="Arial" charset="0"/>
              </a:rPr>
              <a:t>3 </a:t>
            </a:r>
            <a:r>
              <a:rPr lang="fr-FR" sz="2000" b="1" dirty="0" err="1" smtClean="0">
                <a:solidFill>
                  <a:prstClr val="black"/>
                </a:solidFill>
                <a:cs typeface="Arial" charset="0"/>
              </a:rPr>
              <a:t>employees</a:t>
            </a:r>
            <a:endParaRPr lang="fr-FR" sz="2000" b="1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sz="2000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sz="2000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sz="2000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sz="2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71604" y="5929330"/>
            <a:ext cx="1872208" cy="576064"/>
          </a:xfrm>
          <a:prstGeom prst="rect">
            <a:avLst/>
          </a:prstGeom>
          <a:gradFill flip="none" rotWithShape="1">
            <a:gsLst>
              <a:gs pos="17000">
                <a:srgbClr val="AFCFE8">
                  <a:alpha val="0"/>
                </a:srgbClr>
              </a:gs>
              <a:gs pos="49000">
                <a:srgbClr val="AFCFE8">
                  <a:alpha val="32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defTabSz="914400" eaLnBrk="1" hangingPunct="1">
              <a:defRPr/>
            </a:pPr>
            <a:endParaRPr lang="fr-FR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28750" y="2500313"/>
            <a:ext cx="2286000" cy="642937"/>
          </a:xfrm>
          <a:prstGeom prst="rect">
            <a:avLst/>
          </a:prstGeom>
          <a:gradFill flip="none" rotWithShape="1">
            <a:gsLst>
              <a:gs pos="4000">
                <a:srgbClr val="0070C0"/>
              </a:gs>
              <a:gs pos="49000">
                <a:schemeClr val="bg1"/>
              </a:gs>
              <a:gs pos="100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prstClr val="black"/>
                </a:solidFill>
              </a:rPr>
              <a:t>1983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71938" y="2214563"/>
            <a:ext cx="2286000" cy="3652837"/>
          </a:xfrm>
          <a:prstGeom prst="rect">
            <a:avLst/>
          </a:prstGeom>
          <a:gradFill>
            <a:gsLst>
              <a:gs pos="0">
                <a:srgbClr val="AFCFE8"/>
              </a:gs>
              <a:gs pos="49000">
                <a:schemeClr val="bg1"/>
              </a:gs>
              <a:gs pos="49000">
                <a:srgbClr val="AFCFE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 sz="2000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sz="2000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sz="2000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sz="2000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sz="2000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r>
              <a:rPr lang="fr-FR" sz="2000" dirty="0" smtClean="0">
                <a:solidFill>
                  <a:prstClr val="black"/>
                </a:solidFill>
                <a:cs typeface="Arial" charset="0"/>
              </a:rPr>
              <a:t>1st </a:t>
            </a:r>
            <a:r>
              <a:rPr lang="fr-FR" sz="2000" dirty="0" err="1" smtClean="0">
                <a:solidFill>
                  <a:prstClr val="black"/>
                </a:solidFill>
                <a:cs typeface="Arial" charset="0"/>
              </a:rPr>
              <a:t>subsidiary</a:t>
            </a:r>
            <a:endParaRPr lang="fr-FR" sz="2000" dirty="0" smtClean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r>
              <a:rPr lang="fr-FR" sz="2000" dirty="0">
                <a:solidFill>
                  <a:prstClr val="black"/>
                </a:solidFill>
                <a:cs typeface="Arial" charset="0"/>
              </a:rPr>
              <a:t>i</a:t>
            </a:r>
            <a:r>
              <a:rPr lang="fr-FR" sz="2000" dirty="0" smtClean="0">
                <a:solidFill>
                  <a:prstClr val="black"/>
                </a:solidFill>
                <a:cs typeface="Arial" charset="0"/>
              </a:rPr>
              <a:t>n</a:t>
            </a:r>
          </a:p>
          <a:p>
            <a:pPr algn="ctr" defTabSz="914400">
              <a:defRPr/>
            </a:pPr>
            <a:r>
              <a:rPr lang="fr-FR" sz="2000" b="1" dirty="0" smtClean="0">
                <a:solidFill>
                  <a:prstClr val="black"/>
                </a:solidFill>
                <a:cs typeface="Arial" charset="0"/>
              </a:rPr>
              <a:t>Spain</a:t>
            </a:r>
            <a:endParaRPr lang="fr-FR" sz="2000" b="1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sz="2000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sz="2000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sz="2000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sz="2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57620" y="5929330"/>
            <a:ext cx="1872208" cy="576064"/>
          </a:xfrm>
          <a:prstGeom prst="rect">
            <a:avLst/>
          </a:prstGeom>
          <a:gradFill flip="none" rotWithShape="1">
            <a:gsLst>
              <a:gs pos="17000">
                <a:srgbClr val="AFCFE8">
                  <a:alpha val="0"/>
                </a:srgbClr>
              </a:gs>
              <a:gs pos="49000">
                <a:srgbClr val="AFCFE8">
                  <a:alpha val="32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defTabSz="914400" eaLnBrk="1" hangingPunct="1">
              <a:defRPr/>
            </a:pPr>
            <a:endParaRPr lang="fr-FR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71938" y="2500313"/>
            <a:ext cx="2286000" cy="642937"/>
          </a:xfrm>
          <a:prstGeom prst="rect">
            <a:avLst/>
          </a:prstGeom>
          <a:gradFill flip="none" rotWithShape="1">
            <a:gsLst>
              <a:gs pos="4000">
                <a:srgbClr val="0070C0"/>
              </a:gs>
              <a:gs pos="49000">
                <a:schemeClr val="bg1"/>
              </a:gs>
              <a:gs pos="100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prstClr val="black"/>
                </a:solidFill>
              </a:rPr>
              <a:t>1991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715125" y="2214563"/>
            <a:ext cx="2201863" cy="3652837"/>
          </a:xfrm>
          <a:prstGeom prst="rect">
            <a:avLst/>
          </a:prstGeom>
          <a:gradFill>
            <a:gsLst>
              <a:gs pos="0">
                <a:srgbClr val="AFCFE8"/>
              </a:gs>
              <a:gs pos="49000">
                <a:schemeClr val="bg1"/>
              </a:gs>
              <a:gs pos="49000">
                <a:srgbClr val="AFCFE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 sz="2000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sz="2000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sz="2000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sz="2000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r>
              <a:rPr lang="fr-FR" sz="2000" b="1" dirty="0" smtClean="0">
                <a:solidFill>
                  <a:prstClr val="black"/>
                </a:solidFill>
                <a:cs typeface="Arial" charset="0"/>
              </a:rPr>
              <a:t>1</a:t>
            </a:r>
            <a:r>
              <a:rPr lang="fr-FR" sz="2000" b="1" baseline="30000" dirty="0" smtClean="0">
                <a:solidFill>
                  <a:prstClr val="black"/>
                </a:solidFill>
                <a:cs typeface="Arial" charset="0"/>
              </a:rPr>
              <a:t>st</a:t>
            </a:r>
            <a:r>
              <a:rPr lang="fr-FR" sz="2000" b="1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fr-FR" sz="2000" b="1" dirty="0" err="1" smtClean="0">
                <a:solidFill>
                  <a:prstClr val="black"/>
                </a:solidFill>
                <a:cs typeface="Arial" charset="0"/>
              </a:rPr>
              <a:t>website</a:t>
            </a:r>
            <a:endParaRPr lang="fr-FR" sz="2000" b="1" dirty="0" smtClean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r>
              <a:rPr lang="fr-FR" sz="2000" b="1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fr-FR" sz="2000" b="1" dirty="0" err="1" smtClean="0">
                <a:solidFill>
                  <a:prstClr val="black"/>
                </a:solidFill>
                <a:cs typeface="Arial" charset="0"/>
              </a:rPr>
              <a:t>fully</a:t>
            </a:r>
            <a:r>
              <a:rPr lang="fr-FR" sz="2000" b="1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fr-FR" sz="2000" b="1" dirty="0" err="1" smtClean="0">
                <a:solidFill>
                  <a:prstClr val="black"/>
                </a:solidFill>
                <a:cs typeface="Arial" charset="0"/>
              </a:rPr>
              <a:t>dedicated</a:t>
            </a:r>
            <a:r>
              <a:rPr lang="fr-FR" sz="2000" b="1" dirty="0" smtClean="0">
                <a:solidFill>
                  <a:prstClr val="black"/>
                </a:solidFill>
                <a:cs typeface="Arial" charset="0"/>
              </a:rPr>
              <a:t> to </a:t>
            </a:r>
          </a:p>
          <a:p>
            <a:pPr algn="ctr" defTabSz="914400">
              <a:defRPr/>
            </a:pPr>
            <a:r>
              <a:rPr lang="fr-FR" sz="2000" b="1" dirty="0" smtClean="0">
                <a:solidFill>
                  <a:prstClr val="black"/>
                </a:solidFill>
                <a:cs typeface="Arial" charset="0"/>
              </a:rPr>
              <a:t>agriculture</a:t>
            </a:r>
            <a:endParaRPr lang="fr-FR" sz="2000" b="1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r>
              <a:rPr lang="fr-FR" sz="2000" dirty="0">
                <a:solidFill>
                  <a:prstClr val="black"/>
                </a:solidFill>
                <a:cs typeface="Arial" charset="0"/>
              </a:rPr>
              <a:t>terre-net.fr</a:t>
            </a:r>
          </a:p>
          <a:p>
            <a:pPr algn="ctr" defTabSz="914400">
              <a:defRPr/>
            </a:pPr>
            <a:endParaRPr lang="fr-FR" sz="2000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sz="2000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sz="2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15074" y="5929330"/>
            <a:ext cx="1943646" cy="576064"/>
          </a:xfrm>
          <a:prstGeom prst="rect">
            <a:avLst/>
          </a:prstGeom>
          <a:gradFill flip="none" rotWithShape="1">
            <a:gsLst>
              <a:gs pos="17000">
                <a:srgbClr val="AFCFE8">
                  <a:alpha val="0"/>
                </a:srgbClr>
              </a:gs>
              <a:gs pos="49000">
                <a:srgbClr val="AFCFE8">
                  <a:alpha val="32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defTabSz="914400" eaLnBrk="1" hangingPunct="1">
              <a:defRPr/>
            </a:pPr>
            <a:endParaRPr lang="fr-FR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15125" y="2500313"/>
            <a:ext cx="2201863" cy="642937"/>
          </a:xfrm>
          <a:prstGeom prst="rect">
            <a:avLst/>
          </a:prstGeom>
          <a:gradFill flip="none" rotWithShape="1">
            <a:gsLst>
              <a:gs pos="4000">
                <a:srgbClr val="0070C0"/>
              </a:gs>
              <a:gs pos="49000">
                <a:schemeClr val="bg1"/>
              </a:gs>
              <a:gs pos="100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prstClr val="black"/>
                </a:solidFill>
              </a:rPr>
              <a:t>1997</a:t>
            </a:r>
          </a:p>
        </p:txBody>
      </p:sp>
      <p:pic>
        <p:nvPicPr>
          <p:cNvPr id="4114" name="Image 12" descr="Ancien_batime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88"/>
            <a:ext cx="43561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428750" y="5180374"/>
            <a:ext cx="2286000" cy="70546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ISAB/LASALLE main </a:t>
            </a:r>
            <a:r>
              <a:rPr lang="fr-FR" dirty="0" err="1" smtClean="0"/>
              <a:t>stockholder</a:t>
            </a:r>
            <a:endParaRPr lang="es-ES" dirty="0"/>
          </a:p>
        </p:txBody>
      </p:sp>
      <p:sp>
        <p:nvSpPr>
          <p:cNvPr id="19" name="Rectangle 18"/>
          <p:cNvSpPr/>
          <p:nvPr/>
        </p:nvSpPr>
        <p:spPr>
          <a:xfrm>
            <a:off x="6715125" y="5125512"/>
            <a:ext cx="2201863" cy="70546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Sale of </a:t>
            </a:r>
            <a:r>
              <a:rPr lang="fr-FR" dirty="0" err="1" smtClean="0"/>
              <a:t>shares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33507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90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 sz="20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5123" name="Image 15" descr="Photo_Batiment_retouch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819150"/>
            <a:ext cx="9172575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itre 2"/>
          <p:cNvSpPr>
            <a:spLocks noGrp="1"/>
          </p:cNvSpPr>
          <p:nvPr>
            <p:ph type="title"/>
          </p:nvPr>
        </p:nvSpPr>
        <p:spPr>
          <a:xfrm>
            <a:off x="2508250" y="404813"/>
            <a:ext cx="6635750" cy="792162"/>
          </a:xfrm>
        </p:spPr>
        <p:txBody>
          <a:bodyPr/>
          <a:lstStyle/>
          <a:p>
            <a:r>
              <a:rPr sz="4500" dirty="0" smtClean="0"/>
              <a:t>A le</a:t>
            </a:r>
            <a:r>
              <a:rPr lang="es-ES" sz="4500" dirty="0"/>
              <a:t>a</a:t>
            </a:r>
            <a:r>
              <a:rPr sz="4500" dirty="0" smtClean="0"/>
              <a:t>ding group</a:t>
            </a:r>
            <a:r>
              <a:rPr dirty="0" smtClean="0"/>
              <a:t/>
            </a:r>
            <a:br>
              <a:rPr dirty="0" smtClean="0"/>
            </a:br>
            <a:endParaRPr dirty="0" smtClean="0"/>
          </a:p>
        </p:txBody>
      </p:sp>
      <p:sp>
        <p:nvSpPr>
          <p:cNvPr id="18" name="Rectangle 17"/>
          <p:cNvSpPr/>
          <p:nvPr/>
        </p:nvSpPr>
        <p:spPr>
          <a:xfrm>
            <a:off x="1071563" y="3000375"/>
            <a:ext cx="2357437" cy="3429000"/>
          </a:xfrm>
          <a:prstGeom prst="rect">
            <a:avLst/>
          </a:prstGeom>
          <a:gradFill>
            <a:gsLst>
              <a:gs pos="0">
                <a:srgbClr val="AFCFE8"/>
              </a:gs>
              <a:gs pos="49000">
                <a:schemeClr val="bg1"/>
              </a:gs>
              <a:gs pos="49000">
                <a:srgbClr val="AFCFE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r>
              <a:rPr lang="fr-FR" sz="1900" dirty="0" smtClean="0">
                <a:solidFill>
                  <a:prstClr val="black"/>
                </a:solidFill>
                <a:cs typeface="Arial" charset="0"/>
              </a:rPr>
              <a:t>Diversification </a:t>
            </a:r>
            <a:r>
              <a:rPr lang="fr-FR" sz="1900" dirty="0" err="1" smtClean="0">
                <a:solidFill>
                  <a:prstClr val="black"/>
                </a:solidFill>
                <a:cs typeface="Arial" charset="0"/>
              </a:rPr>
              <a:t>towards</a:t>
            </a:r>
            <a:endParaRPr lang="fr-FR" sz="1900" dirty="0" smtClean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r>
              <a:rPr lang="fr-FR" sz="1900" b="1" dirty="0" err="1" smtClean="0">
                <a:solidFill>
                  <a:prstClr val="black"/>
                </a:solidFill>
                <a:cs typeface="Arial" charset="0"/>
              </a:rPr>
              <a:t>Accounting</a:t>
            </a:r>
            <a:r>
              <a:rPr lang="fr-FR" sz="1900" b="1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fr-FR" sz="1900" b="1" dirty="0" err="1" smtClean="0">
                <a:solidFill>
                  <a:prstClr val="black"/>
                </a:solidFill>
                <a:cs typeface="Arial" charset="0"/>
              </a:rPr>
              <a:t>co.</a:t>
            </a:r>
            <a:endParaRPr lang="fr-FR" sz="1900" b="1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sz="1900" b="1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71538" y="6569968"/>
            <a:ext cx="2357454" cy="576064"/>
          </a:xfrm>
          <a:prstGeom prst="rect">
            <a:avLst/>
          </a:prstGeom>
          <a:gradFill flip="none" rotWithShape="1">
            <a:gsLst>
              <a:gs pos="17000">
                <a:srgbClr val="AFCFE8">
                  <a:alpha val="0"/>
                </a:srgbClr>
              </a:gs>
              <a:gs pos="49000">
                <a:srgbClr val="AFCFE8">
                  <a:alpha val="32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defTabSz="914400" eaLnBrk="1" hangingPunct="1">
              <a:defRPr/>
            </a:pPr>
            <a:endParaRPr lang="fr-FR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71563" y="3214688"/>
            <a:ext cx="2357437" cy="642937"/>
          </a:xfrm>
          <a:prstGeom prst="rect">
            <a:avLst/>
          </a:prstGeom>
          <a:gradFill flip="none" rotWithShape="1">
            <a:gsLst>
              <a:gs pos="4000">
                <a:srgbClr val="0070C0"/>
              </a:gs>
              <a:gs pos="49000">
                <a:schemeClr val="bg1"/>
              </a:gs>
              <a:gs pos="100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fr-FR" sz="2000" b="1" dirty="0">
                <a:solidFill>
                  <a:prstClr val="black"/>
                </a:solidFill>
              </a:rPr>
              <a:t>2001-2002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851275" y="2997200"/>
            <a:ext cx="2363788" cy="3432175"/>
          </a:xfrm>
          <a:prstGeom prst="rect">
            <a:avLst/>
          </a:prstGeom>
          <a:gradFill>
            <a:gsLst>
              <a:gs pos="0">
                <a:srgbClr val="AFCFE8"/>
              </a:gs>
              <a:gs pos="49000">
                <a:schemeClr val="bg1"/>
              </a:gs>
              <a:gs pos="49000">
                <a:srgbClr val="AFCFE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r>
              <a:rPr lang="fr-FR" sz="2000" dirty="0" err="1" smtClean="0">
                <a:solidFill>
                  <a:prstClr val="black"/>
                </a:solidFill>
                <a:cs typeface="Arial" charset="0"/>
              </a:rPr>
              <a:t>Mergers</a:t>
            </a:r>
            <a:r>
              <a:rPr lang="fr-FR" sz="2000" dirty="0" smtClean="0">
                <a:solidFill>
                  <a:prstClr val="black"/>
                </a:solidFill>
                <a:cs typeface="Arial" charset="0"/>
              </a:rPr>
              <a:t>/acquisitions</a:t>
            </a:r>
            <a:endParaRPr lang="fr-FR" sz="2000" b="1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51750" y="6567712"/>
            <a:ext cx="2363324" cy="576064"/>
          </a:xfrm>
          <a:prstGeom prst="rect">
            <a:avLst/>
          </a:prstGeom>
          <a:gradFill flip="none" rotWithShape="1">
            <a:gsLst>
              <a:gs pos="17000">
                <a:srgbClr val="AFCFE8">
                  <a:alpha val="0"/>
                </a:srgbClr>
              </a:gs>
              <a:gs pos="49000">
                <a:srgbClr val="AFCFE8">
                  <a:alpha val="32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defTabSz="914400" eaLnBrk="1" hangingPunct="1">
              <a:defRPr/>
            </a:pPr>
            <a:endParaRPr lang="fr-FR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857625" y="3214688"/>
            <a:ext cx="2363788" cy="638175"/>
          </a:xfrm>
          <a:prstGeom prst="rect">
            <a:avLst/>
          </a:prstGeom>
          <a:gradFill flip="none" rotWithShape="1">
            <a:gsLst>
              <a:gs pos="4000">
                <a:srgbClr val="0070C0"/>
              </a:gs>
              <a:gs pos="49000">
                <a:schemeClr val="bg1"/>
              </a:gs>
              <a:gs pos="100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fr-FR" sz="2000" b="1" dirty="0">
                <a:solidFill>
                  <a:prstClr val="black"/>
                </a:solidFill>
              </a:rPr>
              <a:t>2006-2010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016772" y="4971680"/>
            <a:ext cx="2045494" cy="11509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dirty="0">
              <a:solidFill>
                <a:prstClr val="black"/>
              </a:solidFill>
              <a:cs typeface="Arial" charset="0"/>
            </a:endParaRPr>
          </a:p>
          <a:p>
            <a:pPr defTabSz="914400">
              <a:defRPr/>
            </a:pPr>
            <a:r>
              <a:rPr lang="fr-FR" sz="1400" dirty="0" smtClean="0">
                <a:solidFill>
                  <a:prstClr val="black"/>
                </a:solidFill>
                <a:cs typeface="Arial" charset="0"/>
              </a:rPr>
              <a:t>5 </a:t>
            </a:r>
            <a:r>
              <a:rPr lang="fr-FR" sz="1400" dirty="0" err="1" smtClean="0">
                <a:solidFill>
                  <a:prstClr val="black"/>
                </a:solidFill>
                <a:cs typeface="Arial" charset="0"/>
              </a:rPr>
              <a:t>companies</a:t>
            </a:r>
            <a:r>
              <a:rPr lang="fr-FR" sz="1400" dirty="0" smtClean="0">
                <a:solidFill>
                  <a:prstClr val="black"/>
                </a:solidFill>
                <a:cs typeface="Arial" charset="0"/>
              </a:rPr>
              <a:t>  </a:t>
            </a:r>
            <a:r>
              <a:rPr lang="fr-FR" sz="1400" dirty="0" err="1" smtClean="0">
                <a:solidFill>
                  <a:prstClr val="black"/>
                </a:solidFill>
                <a:cs typeface="Arial" charset="0"/>
              </a:rPr>
              <a:t>absorbed</a:t>
            </a:r>
            <a:endParaRPr lang="fr-FR" sz="1400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515100" y="2997200"/>
            <a:ext cx="2200275" cy="3432175"/>
          </a:xfrm>
          <a:prstGeom prst="rect">
            <a:avLst/>
          </a:prstGeom>
          <a:gradFill>
            <a:gsLst>
              <a:gs pos="0">
                <a:srgbClr val="AFCFE8"/>
              </a:gs>
              <a:gs pos="49000">
                <a:schemeClr val="bg1"/>
              </a:gs>
              <a:gs pos="49000">
                <a:srgbClr val="AFCFE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r>
              <a:rPr lang="fr-FR" sz="1900" dirty="0">
                <a:solidFill>
                  <a:prstClr val="black"/>
                </a:solidFill>
                <a:cs typeface="Arial" charset="0"/>
              </a:rPr>
              <a:t>Acquisition </a:t>
            </a:r>
            <a:r>
              <a:rPr lang="fr-FR" sz="1900" dirty="0" smtClean="0">
                <a:solidFill>
                  <a:prstClr val="black"/>
                </a:solidFill>
                <a:cs typeface="Arial" charset="0"/>
              </a:rPr>
              <a:t>of the N°1 </a:t>
            </a:r>
            <a:r>
              <a:rPr lang="fr-FR" sz="1900" dirty="0" err="1" smtClean="0">
                <a:solidFill>
                  <a:prstClr val="black"/>
                </a:solidFill>
                <a:cs typeface="Arial" charset="0"/>
              </a:rPr>
              <a:t>Press</a:t>
            </a:r>
            <a:r>
              <a:rPr lang="fr-FR" sz="1900" dirty="0" smtClean="0">
                <a:solidFill>
                  <a:prstClr val="black"/>
                </a:solidFill>
                <a:cs typeface="Arial" charset="0"/>
              </a:rPr>
              <a:t> group </a:t>
            </a:r>
          </a:p>
          <a:p>
            <a:pPr algn="ctr" defTabSz="914400">
              <a:defRPr/>
            </a:pPr>
            <a:r>
              <a:rPr lang="fr-FR" sz="1900" dirty="0">
                <a:solidFill>
                  <a:prstClr val="black"/>
                </a:solidFill>
                <a:cs typeface="Arial" charset="0"/>
              </a:rPr>
              <a:t>i</a:t>
            </a:r>
            <a:r>
              <a:rPr lang="fr-FR" sz="1900" dirty="0" smtClean="0">
                <a:solidFill>
                  <a:prstClr val="black"/>
                </a:solidFill>
                <a:cs typeface="Arial" charset="0"/>
              </a:rPr>
              <a:t>n Agriculture</a:t>
            </a:r>
          </a:p>
          <a:p>
            <a:pPr algn="ctr" defTabSz="914400">
              <a:defRPr/>
            </a:pPr>
            <a:endParaRPr lang="fr-FR" sz="1900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r>
              <a:rPr lang="fr-FR" sz="1900" b="1" dirty="0" smtClean="0">
                <a:solidFill>
                  <a:prstClr val="black"/>
                </a:solidFill>
                <a:cs typeface="Arial" charset="0"/>
              </a:rPr>
              <a:t>France Agricole</a:t>
            </a:r>
            <a:endParaRPr lang="fr-FR" sz="1900" b="1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sz="1900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dirty="0">
              <a:solidFill>
                <a:prstClr val="black"/>
              </a:solidFill>
              <a:cs typeface="Arial" charset="0"/>
            </a:endParaRPr>
          </a:p>
          <a:p>
            <a:pPr algn="ctr" defTabSz="914400">
              <a:defRPr/>
            </a:pPr>
            <a:endParaRPr lang="fr-FR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515628" y="6572272"/>
            <a:ext cx="2199776" cy="576064"/>
          </a:xfrm>
          <a:prstGeom prst="rect">
            <a:avLst/>
          </a:prstGeom>
          <a:gradFill flip="none" rotWithShape="1">
            <a:gsLst>
              <a:gs pos="17000">
                <a:srgbClr val="AFCFE8">
                  <a:alpha val="0"/>
                </a:srgbClr>
              </a:gs>
              <a:gs pos="49000">
                <a:srgbClr val="AFCFE8">
                  <a:alpha val="32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defTabSz="914400" eaLnBrk="1" hangingPunct="1">
              <a:defRPr/>
            </a:pPr>
            <a:endParaRPr lang="fr-FR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572250" y="3214688"/>
            <a:ext cx="2200275" cy="638175"/>
          </a:xfrm>
          <a:prstGeom prst="rect">
            <a:avLst/>
          </a:prstGeom>
          <a:gradFill flip="none" rotWithShape="1">
            <a:gsLst>
              <a:gs pos="4000">
                <a:srgbClr val="0070C0"/>
              </a:gs>
              <a:gs pos="49000">
                <a:schemeClr val="bg1"/>
              </a:gs>
              <a:gs pos="100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fr-FR" sz="2000" b="1" dirty="0">
                <a:solidFill>
                  <a:prstClr val="black"/>
                </a:solidFill>
              </a:rPr>
              <a:t>2011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3492" y="2428868"/>
            <a:ext cx="1050508" cy="14294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946697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title"/>
          </p:nvPr>
        </p:nvSpPr>
        <p:spPr>
          <a:xfrm>
            <a:off x="2051050" y="274638"/>
            <a:ext cx="6635750" cy="1143000"/>
          </a:xfrm>
        </p:spPr>
        <p:txBody>
          <a:bodyPr/>
          <a:lstStyle/>
          <a:p>
            <a:r>
              <a:rPr sz="4400" smtClean="0">
                <a:cs typeface="Arial" charset="0"/>
              </a:rPr>
              <a:t>Groupe ISAGRI</a:t>
            </a:r>
            <a:br>
              <a:rPr sz="4400" smtClean="0">
                <a:cs typeface="Arial" charset="0"/>
              </a:rPr>
            </a:br>
            <a:r>
              <a:rPr sz="4400" smtClean="0">
                <a:cs typeface="Arial" charset="0"/>
              </a:rPr>
              <a:t>Chiffres clés</a:t>
            </a:r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4169402537"/>
              </p:ext>
            </p:extLst>
          </p:nvPr>
        </p:nvGraphicFramePr>
        <p:xfrm>
          <a:off x="1475656" y="1628800"/>
          <a:ext cx="6984776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25355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96975"/>
            <a:ext cx="9144000" cy="5661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 sz="20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3316" name="Image 5" descr="CARTE_filial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412875"/>
            <a:ext cx="9078912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Titre 3"/>
          <p:cNvSpPr>
            <a:spLocks noGrp="1"/>
          </p:cNvSpPr>
          <p:nvPr>
            <p:ph type="title"/>
          </p:nvPr>
        </p:nvSpPr>
        <p:spPr>
          <a:xfrm>
            <a:off x="2286000" y="237500"/>
            <a:ext cx="6635750" cy="1143000"/>
          </a:xfrm>
        </p:spPr>
        <p:txBody>
          <a:bodyPr/>
          <a:lstStyle/>
          <a:p>
            <a:r>
              <a:rPr dirty="0" smtClean="0"/>
              <a:t>ISAGRI </a:t>
            </a:r>
            <a:r>
              <a:rPr dirty="0" smtClean="0"/>
              <a:t/>
            </a:r>
            <a:br>
              <a:rPr dirty="0" smtClean="0"/>
            </a:br>
            <a:r>
              <a:rPr sz="4400" dirty="0" smtClean="0"/>
              <a:t>a global leadership</a:t>
            </a:r>
            <a:endParaRPr sz="4400" dirty="0" smtClean="0"/>
          </a:p>
        </p:txBody>
      </p:sp>
      <p:sp>
        <p:nvSpPr>
          <p:cNvPr id="6" name="Titre 3"/>
          <p:cNvSpPr txBox="1">
            <a:spLocks/>
          </p:cNvSpPr>
          <p:nvPr/>
        </p:nvSpPr>
        <p:spPr bwMode="auto">
          <a:xfrm>
            <a:off x="783768" y="5449558"/>
            <a:ext cx="864861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defRPr lang="fr-FR" sz="5000" kern="1200" dirty="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algn="r" rtl="0" eaLnBrk="0" fontAlgn="base" hangingPunct="0">
              <a:spcBef>
                <a:spcPct val="2000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Trebuchet MS" pitchFamily="34" charset="0"/>
              </a:defRPr>
            </a:lvl2pPr>
            <a:lvl3pPr algn="r" rtl="0" eaLnBrk="0" fontAlgn="base" hangingPunct="0">
              <a:spcBef>
                <a:spcPct val="2000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Trebuchet MS" pitchFamily="34" charset="0"/>
              </a:defRPr>
            </a:lvl3pPr>
            <a:lvl4pPr algn="r" rtl="0" eaLnBrk="0" fontAlgn="base" hangingPunct="0">
              <a:spcBef>
                <a:spcPct val="2000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Trebuchet MS" pitchFamily="34" charset="0"/>
              </a:defRPr>
            </a:lvl4pPr>
            <a:lvl5pPr algn="r" rtl="0" eaLnBrk="0" fontAlgn="base" hangingPunct="0">
              <a:spcBef>
                <a:spcPct val="2000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914400"/>
            <a:r>
              <a:rPr lang="es-ES" dirty="0" smtClean="0"/>
              <a:t/>
            </a:r>
            <a:br>
              <a:rPr lang="es-ES" dirty="0" smtClean="0"/>
            </a:br>
            <a:r>
              <a:rPr lang="es-ES" dirty="0" err="1" smtClean="0"/>
              <a:t>C</a:t>
            </a:r>
            <a:r>
              <a:rPr lang="es-ES" sz="4000" dirty="0" err="1" smtClean="0"/>
              <a:t>onnections</a:t>
            </a:r>
            <a:r>
              <a:rPr lang="es-ES" sz="4000" dirty="0" smtClean="0"/>
              <a:t> </a:t>
            </a:r>
            <a:r>
              <a:rPr lang="es-ES" sz="4000" dirty="0" err="1" smtClean="0"/>
              <a:t>with</a:t>
            </a:r>
            <a:r>
              <a:rPr lang="es-ES" sz="4000" dirty="0" smtClean="0"/>
              <a:t> </a:t>
            </a:r>
            <a:r>
              <a:rPr lang="es-ES" sz="4000" dirty="0" err="1" smtClean="0"/>
              <a:t>universities</a:t>
            </a:r>
            <a:endParaRPr lang="es-ES" sz="4400" dirty="0" smtClean="0"/>
          </a:p>
        </p:txBody>
      </p:sp>
    </p:spTree>
    <p:extLst>
      <p:ext uri="{BB962C8B-B14F-4D97-AF65-F5344CB8AC3E}">
        <p14:creationId xmlns:p14="http://schemas.microsoft.com/office/powerpoint/2010/main" val="2914433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1"/>
          <p:cNvSpPr>
            <a:spLocks noGrp="1"/>
          </p:cNvSpPr>
          <p:nvPr>
            <p:ph type="title"/>
          </p:nvPr>
        </p:nvSpPr>
        <p:spPr>
          <a:xfrm>
            <a:off x="2051050" y="274638"/>
            <a:ext cx="6635750" cy="1143000"/>
          </a:xfrm>
        </p:spPr>
        <p:txBody>
          <a:bodyPr/>
          <a:lstStyle/>
          <a:p>
            <a:r>
              <a:rPr dirty="0" smtClean="0">
                <a:solidFill>
                  <a:srgbClr val="000000"/>
                </a:solidFill>
              </a:rPr>
              <a:t>ISAGRI </a:t>
            </a:r>
            <a:r>
              <a:rPr sz="4400" dirty="0" smtClean="0">
                <a:solidFill>
                  <a:srgbClr val="000000"/>
                </a:solidFill>
              </a:rPr>
              <a:t>in China</a:t>
            </a:r>
            <a:endParaRPr dirty="0" smtClean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58888" y="1711325"/>
            <a:ext cx="7634287" cy="4886325"/>
          </a:xfrm>
        </p:spPr>
        <p:txBody>
          <a:bodyPr/>
          <a:lstStyle/>
          <a:p>
            <a:pPr marL="457200" indent="-457200">
              <a:buFontTx/>
              <a:buChar char="-"/>
              <a:defRPr/>
            </a:pPr>
            <a:r>
              <a:rPr sz="2800" dirty="0" smtClean="0"/>
              <a:t>A </a:t>
            </a:r>
            <a:r>
              <a:rPr sz="2800" dirty="0" err="1" smtClean="0"/>
              <a:t>subsidiary</a:t>
            </a:r>
            <a:r>
              <a:rPr sz="2800" dirty="0" smtClean="0"/>
              <a:t> </a:t>
            </a:r>
            <a:r>
              <a:rPr sz="2800" dirty="0" err="1" smtClean="0"/>
              <a:t>with</a:t>
            </a:r>
            <a:r>
              <a:rPr sz="2800" dirty="0" smtClean="0"/>
              <a:t> 3 </a:t>
            </a:r>
            <a:r>
              <a:rPr sz="2800" dirty="0" err="1" smtClean="0"/>
              <a:t>employees</a:t>
            </a:r>
            <a:r>
              <a:rPr sz="2800" dirty="0" smtClean="0"/>
              <a:t> in China</a:t>
            </a:r>
            <a:endParaRPr sz="2800" dirty="0"/>
          </a:p>
          <a:p>
            <a:pPr marL="457200" indent="-457200">
              <a:buFontTx/>
              <a:buChar char="-"/>
              <a:defRPr/>
            </a:pPr>
            <a:endParaRPr sz="2800" dirty="0"/>
          </a:p>
          <a:p>
            <a:pPr marL="457200" indent="-457200">
              <a:buFontTx/>
              <a:buChar char="-"/>
              <a:defRPr/>
            </a:pPr>
            <a:r>
              <a:rPr sz="2800" dirty="0" smtClean="0"/>
              <a:t>A software </a:t>
            </a:r>
            <a:r>
              <a:rPr sz="2800" dirty="0" err="1" smtClean="0"/>
              <a:t>specialised</a:t>
            </a:r>
            <a:r>
              <a:rPr sz="2800" dirty="0" smtClean="0"/>
              <a:t> in </a:t>
            </a:r>
            <a:r>
              <a:rPr sz="2800" dirty="0" err="1" smtClean="0"/>
              <a:t>Pork</a:t>
            </a:r>
            <a:r>
              <a:rPr sz="2800" dirty="0" smtClean="0"/>
              <a:t> production </a:t>
            </a:r>
            <a:endParaRPr sz="2800" dirty="0"/>
          </a:p>
          <a:p>
            <a:pPr marL="457200" indent="-457200">
              <a:buFontTx/>
              <a:buChar char="-"/>
              <a:defRPr/>
            </a:pPr>
            <a:endParaRPr sz="2800" dirty="0"/>
          </a:p>
          <a:p>
            <a:pPr marL="457200" indent="-457200">
              <a:buFontTx/>
              <a:buChar char="-"/>
              <a:defRPr/>
            </a:pPr>
            <a:endParaRPr sz="2800" dirty="0"/>
          </a:p>
          <a:p>
            <a:pPr marL="457200" indent="-457200">
              <a:buFontTx/>
              <a:buChar char="-"/>
              <a:defRPr/>
            </a:pPr>
            <a:endParaRPr sz="2800" dirty="0" smtClean="0"/>
          </a:p>
          <a:p>
            <a:pPr marL="0" indent="0">
              <a:defRPr/>
            </a:pPr>
            <a:r>
              <a:rPr lang="es-ES" sz="2800" dirty="0" smtClean="0"/>
              <a:t>B</a:t>
            </a:r>
            <a:r>
              <a:rPr sz="2800" dirty="0" err="1" smtClean="0"/>
              <a:t>ased</a:t>
            </a:r>
            <a:r>
              <a:rPr sz="2800" dirty="0" smtClean="0"/>
              <a:t> on a </a:t>
            </a:r>
            <a:r>
              <a:rPr sz="2800" dirty="0" err="1" smtClean="0"/>
              <a:t>recognised</a:t>
            </a:r>
            <a:r>
              <a:rPr sz="2800" dirty="0" smtClean="0"/>
              <a:t> know-how in Europe</a:t>
            </a:r>
          </a:p>
          <a:p>
            <a:pPr marL="0" indent="0">
              <a:defRPr/>
            </a:pPr>
            <a:endParaRPr lang="fr-FR" sz="2800" dirty="0"/>
          </a:p>
          <a:p>
            <a:pPr>
              <a:defRPr/>
            </a:pPr>
            <a:endParaRPr sz="3600" dirty="0"/>
          </a:p>
          <a:p>
            <a:pPr>
              <a:defRPr/>
            </a:pPr>
            <a:endParaRPr sz="3600" dirty="0"/>
          </a:p>
          <a:p>
            <a:pPr>
              <a:defRPr/>
            </a:pPr>
            <a:r>
              <a:rPr sz="3600" dirty="0"/>
              <a:t> </a:t>
            </a: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067834"/>
            <a:ext cx="3589338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48" y="3204234"/>
            <a:ext cx="2436813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051050" y="5626894"/>
            <a:ext cx="54864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err="1" smtClean="0"/>
              <a:t>For</a:t>
            </a:r>
            <a:r>
              <a:rPr lang="es-ES" sz="2800" dirty="0" smtClean="0"/>
              <a:t> more </a:t>
            </a:r>
            <a:r>
              <a:rPr lang="es-ES" sz="2800" dirty="0" err="1" smtClean="0"/>
              <a:t>information</a:t>
            </a:r>
            <a:endParaRPr lang="es-ES" sz="2800" dirty="0" smtClean="0"/>
          </a:p>
          <a:p>
            <a:pPr algn="ctr"/>
            <a:r>
              <a:rPr lang="es-ES" sz="2800" dirty="0" smtClean="0">
                <a:solidFill>
                  <a:srgbClr val="0070C0"/>
                </a:solidFill>
                <a:hlinkClick r:id="rId4"/>
              </a:rPr>
              <a:t>www.isagri.com</a:t>
            </a:r>
            <a:endParaRPr lang="es-ES" sz="2800" dirty="0" smtClean="0">
              <a:solidFill>
                <a:srgbClr val="0070C0"/>
              </a:solidFill>
            </a:endParaRPr>
          </a:p>
          <a:p>
            <a:pPr algn="ctr"/>
            <a:endParaRPr lang="es-ES" sz="28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86159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fr-FR" sz="3200" dirty="0" err="1" smtClean="0"/>
              <a:t>Universities</a:t>
            </a:r>
            <a:r>
              <a:rPr lang="fr-FR" sz="3200" dirty="0" smtClean="0"/>
              <a:t> of Agriculture and L. Sciences</a:t>
            </a:r>
          </a:p>
          <a:p>
            <a:pPr>
              <a:spcBef>
                <a:spcPts val="600"/>
              </a:spcBef>
            </a:pPr>
            <a:r>
              <a:rPr lang="fr-FR" sz="3200" dirty="0" smtClean="0"/>
              <a:t>Key challenges </a:t>
            </a:r>
            <a:endParaRPr lang="en-US" sz="32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0364" y="2081857"/>
            <a:ext cx="8229600" cy="5472113"/>
          </a:xfrm>
        </p:spPr>
        <p:txBody>
          <a:bodyPr/>
          <a:lstStyle/>
          <a:p>
            <a:r>
              <a:rPr lang="fr-FR" sz="2400" dirty="0" smtClean="0"/>
              <a:t>Key challenges in agriculture and rural aras</a:t>
            </a:r>
          </a:p>
          <a:p>
            <a:pPr lvl="1"/>
            <a:r>
              <a:rPr lang="fr-FR" sz="2000" dirty="0" smtClean="0"/>
              <a:t>Food </a:t>
            </a:r>
            <a:r>
              <a:rPr lang="fr-FR" sz="2000" dirty="0" err="1" smtClean="0"/>
              <a:t>security</a:t>
            </a:r>
            <a:r>
              <a:rPr lang="fr-FR" sz="2000" dirty="0" smtClean="0"/>
              <a:t> / Food </a:t>
            </a:r>
            <a:r>
              <a:rPr lang="fr-FR" sz="2000" dirty="0" err="1" smtClean="0"/>
              <a:t>safety</a:t>
            </a:r>
            <a:r>
              <a:rPr lang="fr-FR" sz="2000" dirty="0" smtClean="0"/>
              <a:t> / </a:t>
            </a:r>
            <a:r>
              <a:rPr lang="fr-FR" sz="2000" dirty="0" err="1" smtClean="0"/>
              <a:t>Human</a:t>
            </a:r>
            <a:r>
              <a:rPr lang="fr-FR" sz="2000" dirty="0" smtClean="0"/>
              <a:t> </a:t>
            </a:r>
            <a:r>
              <a:rPr lang="fr-FR" sz="2000" dirty="0" err="1" smtClean="0"/>
              <a:t>health</a:t>
            </a:r>
            <a:endParaRPr lang="fr-FR" sz="2000" dirty="0" smtClean="0"/>
          </a:p>
          <a:p>
            <a:pPr lvl="1"/>
            <a:r>
              <a:rPr lang="fr-FR" sz="2000" dirty="0" err="1" smtClean="0"/>
              <a:t>Environmental</a:t>
            </a:r>
            <a:r>
              <a:rPr lang="fr-FR" sz="2000" dirty="0" smtClean="0"/>
              <a:t> </a:t>
            </a:r>
            <a:r>
              <a:rPr lang="fr-FR" sz="2000" dirty="0" err="1" smtClean="0"/>
              <a:t>concerns</a:t>
            </a:r>
            <a:r>
              <a:rPr lang="fr-FR" sz="2000" dirty="0" smtClean="0"/>
              <a:t> / </a:t>
            </a:r>
            <a:r>
              <a:rPr lang="fr-FR" sz="2000" dirty="0" err="1" smtClean="0"/>
              <a:t>Climate</a:t>
            </a:r>
            <a:r>
              <a:rPr lang="fr-FR" sz="2000" dirty="0" smtClean="0"/>
              <a:t> change</a:t>
            </a:r>
          </a:p>
          <a:p>
            <a:pPr lvl="1"/>
            <a:r>
              <a:rPr lang="fr-FR" sz="2000" dirty="0" smtClean="0"/>
              <a:t>Rural </a:t>
            </a:r>
            <a:r>
              <a:rPr lang="fr-FR" sz="2000" dirty="0" err="1" smtClean="0"/>
              <a:t>exodus</a:t>
            </a:r>
            <a:r>
              <a:rPr lang="fr-FR" sz="2000" dirty="0" smtClean="0"/>
              <a:t> </a:t>
            </a:r>
          </a:p>
          <a:p>
            <a:pPr lvl="1"/>
            <a:r>
              <a:rPr lang="fr-FR" sz="2000" dirty="0" err="1" smtClean="0"/>
              <a:t>Human</a:t>
            </a:r>
            <a:r>
              <a:rPr lang="fr-FR" sz="2000" dirty="0" smtClean="0"/>
              <a:t> </a:t>
            </a:r>
            <a:r>
              <a:rPr lang="fr-FR" sz="2000" dirty="0" err="1" smtClean="0"/>
              <a:t>skills</a:t>
            </a:r>
            <a:r>
              <a:rPr lang="fr-FR" sz="2000" dirty="0" smtClean="0"/>
              <a:t> </a:t>
            </a:r>
            <a:r>
              <a:rPr lang="fr-FR" sz="2000" dirty="0" err="1" smtClean="0"/>
              <a:t>scarcity</a:t>
            </a:r>
            <a:r>
              <a:rPr lang="fr-FR" sz="2000" dirty="0" smtClean="0"/>
              <a:t> in agriculture</a:t>
            </a:r>
            <a:endParaRPr lang="fr-FR" sz="2000" dirty="0" smtClean="0"/>
          </a:p>
          <a:p>
            <a:endParaRPr lang="fr-FR" sz="2400" dirty="0" smtClean="0"/>
          </a:p>
          <a:p>
            <a:r>
              <a:rPr lang="fr-FR" sz="2400" dirty="0" smtClean="0"/>
              <a:t>On-</a:t>
            </a:r>
            <a:r>
              <a:rPr lang="fr-FR" sz="2400" dirty="0" err="1" smtClean="0"/>
              <a:t>going</a:t>
            </a:r>
            <a:r>
              <a:rPr lang="fr-FR" sz="2400" dirty="0" smtClean="0"/>
              <a:t> </a:t>
            </a:r>
            <a:r>
              <a:rPr lang="fr-FR" sz="2400" dirty="0" err="1" smtClean="0"/>
              <a:t>revolution</a:t>
            </a:r>
            <a:r>
              <a:rPr lang="fr-FR" sz="2400" dirty="0" smtClean="0"/>
              <a:t> in </a:t>
            </a:r>
            <a:r>
              <a:rPr lang="fr-FR" sz="2400" dirty="0" err="1" smtClean="0"/>
              <a:t>Higher</a:t>
            </a:r>
            <a:r>
              <a:rPr lang="fr-FR" sz="2400" dirty="0" smtClean="0"/>
              <a:t> </a:t>
            </a:r>
            <a:r>
              <a:rPr lang="fr-FR" sz="2400" dirty="0" err="1" smtClean="0"/>
              <a:t>education</a:t>
            </a:r>
            <a:endParaRPr lang="fr-FR" sz="2400" dirty="0" smtClean="0"/>
          </a:p>
          <a:p>
            <a:pPr lvl="1"/>
            <a:r>
              <a:rPr lang="fr-FR" sz="2000" dirty="0" err="1" smtClean="0"/>
              <a:t>Competitive</a:t>
            </a:r>
            <a:r>
              <a:rPr lang="fr-FR" sz="2000" dirty="0" smtClean="0"/>
              <a:t> </a:t>
            </a:r>
            <a:r>
              <a:rPr lang="fr-FR" sz="2000" dirty="0" err="1" smtClean="0"/>
              <a:t>context</a:t>
            </a:r>
            <a:r>
              <a:rPr lang="fr-FR" sz="2000" dirty="0" smtClean="0"/>
              <a:t> / </a:t>
            </a:r>
            <a:r>
              <a:rPr lang="fr-FR" sz="2000" dirty="0" err="1" smtClean="0"/>
              <a:t>Globalization</a:t>
            </a:r>
            <a:endParaRPr lang="fr-FR" sz="2000" dirty="0"/>
          </a:p>
          <a:p>
            <a:pPr lvl="1"/>
            <a:r>
              <a:rPr lang="fr-FR" sz="2000" dirty="0" smtClean="0"/>
              <a:t>Budget </a:t>
            </a:r>
            <a:r>
              <a:rPr lang="fr-FR" sz="2000" dirty="0" err="1" smtClean="0"/>
              <a:t>constraints</a:t>
            </a:r>
            <a:endParaRPr lang="fr-FR" sz="2000" dirty="0" smtClean="0"/>
          </a:p>
          <a:p>
            <a:pPr lvl="1"/>
            <a:r>
              <a:rPr lang="fr-FR" sz="2000" dirty="0" err="1" smtClean="0"/>
              <a:t>M.O.O.C.s</a:t>
            </a:r>
            <a:r>
              <a:rPr lang="fr-FR" sz="2000" dirty="0" smtClean="0"/>
              <a:t> impact </a:t>
            </a:r>
            <a:r>
              <a:rPr lang="fr-FR" sz="1400" dirty="0" smtClean="0"/>
              <a:t>(</a:t>
            </a:r>
            <a:r>
              <a:rPr lang="fr-FR" sz="1400" dirty="0" err="1"/>
              <a:t>Knowledge</a:t>
            </a:r>
            <a:r>
              <a:rPr lang="fr-FR" sz="1400" dirty="0"/>
              <a:t> transmission? </a:t>
            </a:r>
            <a:r>
              <a:rPr lang="fr-FR" sz="1400" dirty="0" err="1"/>
              <a:t>Competences</a:t>
            </a:r>
            <a:r>
              <a:rPr lang="fr-FR" sz="1400" dirty="0" smtClean="0"/>
              <a:t>?  ) </a:t>
            </a:r>
            <a:endParaRPr lang="fr-FR" sz="2800" dirty="0" smtClean="0"/>
          </a:p>
          <a:p>
            <a:pPr marL="457200" lvl="1" indent="0">
              <a:buNone/>
            </a:pPr>
            <a:r>
              <a:rPr lang="fr-FR" sz="2000" dirty="0" smtClean="0"/>
              <a:t>    </a:t>
            </a:r>
            <a:endParaRPr lang="fr-FR" sz="1200" dirty="0" smtClean="0"/>
          </a:p>
        </p:txBody>
      </p:sp>
      <p:sp>
        <p:nvSpPr>
          <p:cNvPr id="4" name="ZoneTexte 3"/>
          <p:cNvSpPr txBox="1"/>
          <p:nvPr/>
        </p:nvSpPr>
        <p:spPr>
          <a:xfrm rot="513620">
            <a:off x="7030191" y="2409413"/>
            <a:ext cx="194755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COMMITMENT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 rot="513620">
            <a:off x="7004459" y="3737470"/>
            <a:ext cx="194755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UNCERTAINTY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 rot="513620">
            <a:off x="7030189" y="5077400"/>
            <a:ext cx="194755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AGILITY</a:t>
            </a:r>
            <a:endParaRPr lang="es-E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445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re 1"/>
          <p:cNvSpPr>
            <a:spLocks noGrp="1"/>
          </p:cNvSpPr>
          <p:nvPr>
            <p:ph type="ctrTitle"/>
          </p:nvPr>
        </p:nvSpPr>
        <p:spPr>
          <a:xfrm>
            <a:off x="-625361" y="2587776"/>
            <a:ext cx="10345064" cy="1470025"/>
          </a:xfrm>
        </p:spPr>
        <p:txBody>
          <a:bodyPr/>
          <a:lstStyle/>
          <a:p>
            <a:pPr algn="ctr" eaLnBrk="1" hangingPunct="1"/>
            <a:r>
              <a:rPr lang="fr-FR" sz="3600" dirty="0" smtClean="0">
                <a:latin typeface="Arial" charset="0"/>
                <a:ea typeface="ＭＳ Ｐゴシック" pitchFamily="34" charset="-128"/>
                <a:cs typeface="Arial" charset="0"/>
              </a:rPr>
              <a:t>ENTREPRENEURSHIP</a:t>
            </a:r>
            <a:br>
              <a:rPr lang="fr-FR" sz="3600" dirty="0" smtClean="0">
                <a:latin typeface="Arial" charset="0"/>
                <a:ea typeface="ＭＳ Ｐゴシック" pitchFamily="34" charset="-128"/>
                <a:cs typeface="Arial" charset="0"/>
              </a:rPr>
            </a:br>
            <a:r>
              <a:rPr lang="fr-FR" sz="3600" dirty="0" smtClean="0">
                <a:latin typeface="Arial" charset="0"/>
                <a:ea typeface="ＭＳ Ｐゴシック" pitchFamily="34" charset="-128"/>
                <a:cs typeface="Arial" charset="0"/>
              </a:rPr>
              <a:t>A GLOBAL ATTITUDE </a:t>
            </a:r>
            <a:br>
              <a:rPr lang="fr-FR" sz="3600" dirty="0" smtClean="0">
                <a:latin typeface="Arial" charset="0"/>
                <a:ea typeface="ＭＳ Ｐゴシック" pitchFamily="34" charset="-128"/>
                <a:cs typeface="Arial" charset="0"/>
              </a:rPr>
            </a:br>
            <a:r>
              <a:rPr lang="fr-FR" sz="3600" dirty="0">
                <a:latin typeface="Arial" charset="0"/>
                <a:ea typeface="ＭＳ Ｐゴシック" pitchFamily="34" charset="-128"/>
                <a:cs typeface="Arial" charset="0"/>
              </a:rPr>
              <a:t/>
            </a:r>
            <a:br>
              <a:rPr lang="fr-FR" sz="3600" dirty="0">
                <a:latin typeface="Arial" charset="0"/>
                <a:ea typeface="ＭＳ Ｐゴシック" pitchFamily="34" charset="-128"/>
                <a:cs typeface="Arial" charset="0"/>
              </a:rPr>
            </a:br>
            <a:r>
              <a:rPr lang="fr-FR" sz="3600" dirty="0" smtClean="0">
                <a:latin typeface="Arial" charset="0"/>
                <a:ea typeface="ＭＳ Ｐゴシック" pitchFamily="34" charset="-128"/>
                <a:cs typeface="Arial" charset="0"/>
              </a:rPr>
              <a:t>TO BE TAUGHT</a:t>
            </a:r>
            <a:r>
              <a:rPr lang="fr-FR" sz="3600" dirty="0" smtClean="0">
                <a:latin typeface="Arial" charset="0"/>
                <a:ea typeface="ＭＳ Ｐゴシック" pitchFamily="34" charset="-128"/>
                <a:cs typeface="Arial" charset="0"/>
              </a:rPr>
              <a:t/>
            </a:r>
            <a:br>
              <a:rPr lang="fr-FR" sz="3600" dirty="0" smtClean="0">
                <a:latin typeface="Arial" charset="0"/>
                <a:ea typeface="ＭＳ Ｐゴシック" pitchFamily="34" charset="-128"/>
                <a:cs typeface="Arial" charset="0"/>
              </a:rPr>
            </a:br>
            <a:endParaRPr lang="fr-FR" sz="3600" dirty="0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64" y="5381848"/>
            <a:ext cx="2396940" cy="128101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112" y="5460591"/>
            <a:ext cx="1235027" cy="120227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/>
          <p:cNvSpPr txBox="1">
            <a:spLocks/>
          </p:cNvSpPr>
          <p:nvPr/>
        </p:nvSpPr>
        <p:spPr bwMode="auto">
          <a:xfrm>
            <a:off x="2675889" y="756782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 i="0" kern="1200">
                <a:solidFill>
                  <a:schemeClr val="bg1"/>
                </a:solidFill>
                <a:latin typeface="Arial"/>
                <a:ea typeface="ＭＳ Ｐゴシック" pitchFamily="23" charset="-128"/>
                <a:cs typeface="Arial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23" charset="-128"/>
                <a:cs typeface="Arial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23" charset="-128"/>
                <a:cs typeface="Arial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23" charset="-128"/>
                <a:cs typeface="Arial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23" charset="-128"/>
                <a:cs typeface="Arial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23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23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23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23" charset="-128"/>
              </a:defRPr>
            </a:lvl9pPr>
          </a:lstStyle>
          <a:p>
            <a:pPr eaLnBrk="1" hangingPunct="1"/>
            <a:r>
              <a:rPr lang="fr-FR" sz="3600" dirty="0" smtClean="0">
                <a:latin typeface="Arial" charset="0"/>
                <a:ea typeface="ＭＳ Ｐゴシック" pitchFamily="34" charset="-128"/>
                <a:cs typeface="Arial" charset="0"/>
              </a:rPr>
              <a:t>CONCLUSION</a:t>
            </a:r>
            <a:br>
              <a:rPr lang="fr-FR" sz="3600" dirty="0" smtClean="0">
                <a:latin typeface="Arial" charset="0"/>
                <a:ea typeface="ＭＳ Ｐゴシック" pitchFamily="34" charset="-128"/>
                <a:cs typeface="Arial" charset="0"/>
              </a:rPr>
            </a:br>
            <a:endParaRPr lang="fr-FR" sz="3600" dirty="0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 bwMode="auto">
          <a:xfrm>
            <a:off x="-625361" y="3542340"/>
            <a:ext cx="10345064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 i="0" kern="1200">
                <a:solidFill>
                  <a:schemeClr val="bg1"/>
                </a:solidFill>
                <a:latin typeface="Arial"/>
                <a:ea typeface="ＭＳ Ｐゴシック" pitchFamily="23" charset="-128"/>
                <a:cs typeface="Arial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23" charset="-128"/>
                <a:cs typeface="Arial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23" charset="-128"/>
                <a:cs typeface="Arial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23" charset="-128"/>
                <a:cs typeface="Arial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23" charset="-128"/>
                <a:cs typeface="Arial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23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23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23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23" charset="-128"/>
              </a:defRPr>
            </a:lvl9pPr>
          </a:lstStyle>
          <a:p>
            <a:pPr algn="ctr" eaLnBrk="1" hangingPunct="1"/>
            <a:r>
              <a:rPr lang="fr-FR" sz="3600" dirty="0" smtClean="0">
                <a:latin typeface="Arial" charset="0"/>
                <a:ea typeface="ＭＳ Ｐゴシック" pitchFamily="34" charset="-128"/>
                <a:cs typeface="Arial" charset="0"/>
              </a:rPr>
              <a:t/>
            </a:r>
            <a:br>
              <a:rPr lang="fr-FR" sz="3600" dirty="0" smtClean="0">
                <a:latin typeface="Arial" charset="0"/>
                <a:ea typeface="ＭＳ Ｐゴシック" pitchFamily="34" charset="-128"/>
                <a:cs typeface="Arial" charset="0"/>
              </a:rPr>
            </a:br>
            <a:r>
              <a:rPr lang="fr-FR" sz="3600" dirty="0" smtClean="0">
                <a:latin typeface="Arial" charset="0"/>
                <a:ea typeface="ＭＳ Ｐゴシック" pitchFamily="34" charset="-128"/>
                <a:cs typeface="Arial" charset="0"/>
              </a:rPr>
              <a:t/>
            </a:r>
            <a:br>
              <a:rPr lang="fr-FR" sz="3600" dirty="0" smtClean="0">
                <a:latin typeface="Arial" charset="0"/>
                <a:ea typeface="ＭＳ Ｐゴシック" pitchFamily="34" charset="-128"/>
                <a:cs typeface="Arial" charset="0"/>
              </a:rPr>
            </a:br>
            <a:r>
              <a:rPr lang="fr-FR" sz="3600" dirty="0" smtClean="0">
                <a:latin typeface="Arial" charset="0"/>
                <a:ea typeface="ＭＳ Ｐゴシック" pitchFamily="34" charset="-128"/>
                <a:cs typeface="Arial" charset="0"/>
              </a:rPr>
              <a:t>TO BE ADOPTED</a:t>
            </a:r>
            <a:br>
              <a:rPr lang="fr-FR" sz="3600" dirty="0" smtClean="0">
                <a:latin typeface="Arial" charset="0"/>
                <a:ea typeface="ＭＳ Ｐゴシック" pitchFamily="34" charset="-128"/>
                <a:cs typeface="Arial" charset="0"/>
              </a:rPr>
            </a:br>
            <a:endParaRPr lang="fr-FR" sz="3600" dirty="0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346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1628775"/>
            <a:ext cx="7162800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611188" y="908050"/>
            <a:ext cx="7510462" cy="4905375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r>
              <a:rPr lang="fr-FR" sz="3600" b="1" dirty="0" err="1" smtClean="0">
                <a:solidFill>
                  <a:srgbClr val="83B81A"/>
                </a:solidFill>
                <a:latin typeface="Arial" charset="0"/>
                <a:ea typeface="MS PGothic" pitchFamily="34" charset="-128"/>
              </a:rPr>
              <a:t>Thank</a:t>
            </a:r>
            <a:r>
              <a:rPr lang="fr-FR" sz="3600" b="1" dirty="0" smtClean="0">
                <a:solidFill>
                  <a:srgbClr val="83B81A"/>
                </a:solidFill>
                <a:latin typeface="Arial" charset="0"/>
                <a:ea typeface="MS PGothic" pitchFamily="34" charset="-128"/>
              </a:rPr>
              <a:t> </a:t>
            </a:r>
            <a:r>
              <a:rPr lang="fr-FR" sz="3600" b="1" dirty="0" err="1" smtClean="0">
                <a:solidFill>
                  <a:srgbClr val="83B81A"/>
                </a:solidFill>
                <a:latin typeface="Arial" charset="0"/>
                <a:ea typeface="MS PGothic" pitchFamily="34" charset="-128"/>
              </a:rPr>
              <a:t>you</a:t>
            </a:r>
            <a:r>
              <a:rPr lang="fr-FR" sz="3600" b="1" dirty="0" smtClean="0">
                <a:solidFill>
                  <a:srgbClr val="83B81A"/>
                </a:solidFill>
                <a:latin typeface="Arial" charset="0"/>
                <a:ea typeface="MS PGothic" pitchFamily="34" charset="-128"/>
              </a:rPr>
              <a:t> for </a:t>
            </a:r>
            <a:r>
              <a:rPr lang="fr-FR" sz="3600" b="1" dirty="0" err="1" smtClean="0">
                <a:solidFill>
                  <a:srgbClr val="83B81A"/>
                </a:solidFill>
                <a:latin typeface="Arial" charset="0"/>
                <a:ea typeface="MS PGothic" pitchFamily="34" charset="-128"/>
              </a:rPr>
              <a:t>your</a:t>
            </a:r>
            <a:r>
              <a:rPr lang="fr-FR" sz="3600" b="1" dirty="0" smtClean="0">
                <a:solidFill>
                  <a:srgbClr val="83B81A"/>
                </a:solidFill>
                <a:latin typeface="Arial" charset="0"/>
                <a:ea typeface="MS PGothic" pitchFamily="34" charset="-128"/>
              </a:rPr>
              <a:t> attention </a:t>
            </a:r>
            <a:endParaRPr lang="fr-FR" sz="2400" b="1" dirty="0" smtClean="0">
              <a:solidFill>
                <a:srgbClr val="83B81A"/>
              </a:solidFill>
              <a:latin typeface="Arial" charset="0"/>
              <a:ea typeface="MS PGothic" pitchFamily="34" charset="-128"/>
            </a:endParaRPr>
          </a:p>
          <a:p>
            <a:pPr marL="355600" indent="-355600">
              <a:buFont typeface="Arial" charset="0"/>
              <a:buNone/>
              <a:defRPr/>
            </a:pPr>
            <a:endParaRPr lang="fr-FR" sz="2100" dirty="0" smtClean="0">
              <a:latin typeface="Arial" charset="0"/>
              <a:ea typeface="MS PGothic" pitchFamily="34" charset="-128"/>
            </a:endParaRPr>
          </a:p>
          <a:p>
            <a:pPr marL="355600" indent="-355600">
              <a:spcBef>
                <a:spcPts val="0"/>
              </a:spcBef>
              <a:buFont typeface="Arial" charset="0"/>
              <a:buNone/>
              <a:defRPr/>
            </a:pPr>
            <a:endParaRPr lang="fr-FR" sz="1600" dirty="0" smtClean="0">
              <a:latin typeface="Arial" charset="0"/>
              <a:ea typeface="MS PGothic" pitchFamily="34" charset="-128"/>
            </a:endParaRPr>
          </a:p>
          <a:p>
            <a:pPr marL="355600" indent="-355600">
              <a:spcBef>
                <a:spcPts val="0"/>
              </a:spcBef>
              <a:buFont typeface="Arial" charset="0"/>
              <a:buNone/>
              <a:defRPr/>
            </a:pPr>
            <a:endParaRPr lang="fr-FR" sz="1600" dirty="0">
              <a:latin typeface="Arial" charset="0"/>
              <a:ea typeface="MS PGothic" pitchFamily="34" charset="-128"/>
            </a:endParaRPr>
          </a:p>
          <a:p>
            <a:pPr marL="355600" indent="-355600">
              <a:spcBef>
                <a:spcPts val="0"/>
              </a:spcBef>
              <a:buFont typeface="Arial" charset="0"/>
              <a:buNone/>
              <a:defRPr/>
            </a:pPr>
            <a:endParaRPr lang="fr-FR" sz="1600" dirty="0" smtClean="0">
              <a:latin typeface="Arial" charset="0"/>
              <a:ea typeface="MS PGothic" pitchFamily="34" charset="-128"/>
            </a:endParaRPr>
          </a:p>
          <a:p>
            <a:pPr marL="355600" indent="-355600">
              <a:spcBef>
                <a:spcPts val="0"/>
              </a:spcBef>
              <a:buFont typeface="Arial" charset="0"/>
              <a:buNone/>
              <a:defRPr/>
            </a:pPr>
            <a:endParaRPr lang="fr-FR" sz="1600" dirty="0">
              <a:latin typeface="Arial" charset="0"/>
              <a:ea typeface="MS PGothic" pitchFamily="34" charset="-128"/>
            </a:endParaRPr>
          </a:p>
          <a:p>
            <a:pPr marL="355600" indent="-355600">
              <a:spcBef>
                <a:spcPts val="0"/>
              </a:spcBef>
              <a:buFont typeface="Arial" charset="0"/>
              <a:buNone/>
              <a:defRPr/>
            </a:pPr>
            <a:endParaRPr lang="fr-FR" sz="1600" dirty="0" smtClean="0">
              <a:latin typeface="Arial" charset="0"/>
              <a:ea typeface="MS PGothic" pitchFamily="34" charset="-128"/>
            </a:endParaRPr>
          </a:p>
          <a:p>
            <a:pPr marL="355600" indent="-355600">
              <a:spcBef>
                <a:spcPts val="0"/>
              </a:spcBef>
              <a:buFont typeface="Arial" charset="0"/>
              <a:buNone/>
              <a:defRPr/>
            </a:pPr>
            <a:endParaRPr lang="fr-FR" sz="1600" dirty="0">
              <a:latin typeface="Arial" charset="0"/>
              <a:ea typeface="MS PGothic" pitchFamily="34" charset="-128"/>
            </a:endParaRPr>
          </a:p>
          <a:p>
            <a:pPr marL="355600" indent="-355600">
              <a:spcBef>
                <a:spcPts val="0"/>
              </a:spcBef>
              <a:buFont typeface="Arial" charset="0"/>
              <a:buNone/>
              <a:defRPr/>
            </a:pPr>
            <a:endParaRPr lang="fr-FR" sz="1600" dirty="0" smtClean="0">
              <a:latin typeface="Arial" charset="0"/>
              <a:ea typeface="MS PGothic" pitchFamily="34" charset="-128"/>
            </a:endParaRPr>
          </a:p>
          <a:p>
            <a:pPr marL="355600" indent="-355600">
              <a:spcBef>
                <a:spcPts val="0"/>
              </a:spcBef>
              <a:buFont typeface="Arial" charset="0"/>
              <a:buNone/>
              <a:defRPr/>
            </a:pPr>
            <a:endParaRPr lang="fr-FR" sz="1600" dirty="0">
              <a:latin typeface="Arial" charset="0"/>
              <a:ea typeface="MS PGothic" pitchFamily="34" charset="-128"/>
            </a:endParaRPr>
          </a:p>
          <a:p>
            <a:pPr marL="355600" indent="-355600">
              <a:spcBef>
                <a:spcPts val="0"/>
              </a:spcBef>
              <a:buFont typeface="Arial" charset="0"/>
              <a:buNone/>
              <a:defRPr/>
            </a:pPr>
            <a:endParaRPr lang="fr-FR" sz="1600" dirty="0" smtClean="0">
              <a:latin typeface="Arial" charset="0"/>
              <a:ea typeface="MS PGothic" pitchFamily="34" charset="-128"/>
            </a:endParaRPr>
          </a:p>
          <a:p>
            <a:pPr marL="355600" indent="-355600">
              <a:spcBef>
                <a:spcPts val="0"/>
              </a:spcBef>
              <a:buFont typeface="Arial" charset="0"/>
              <a:buNone/>
              <a:defRPr/>
            </a:pPr>
            <a:endParaRPr lang="fr-FR" sz="1600" dirty="0">
              <a:latin typeface="Arial" charset="0"/>
              <a:ea typeface="MS PGothic" pitchFamily="34" charset="-128"/>
            </a:endParaRPr>
          </a:p>
          <a:p>
            <a:pPr marL="355600" indent="-355600">
              <a:spcBef>
                <a:spcPts val="0"/>
              </a:spcBef>
              <a:buFont typeface="Arial" charset="0"/>
              <a:buNone/>
              <a:defRPr/>
            </a:pPr>
            <a:endParaRPr lang="fr-FR" sz="1600" dirty="0" smtClean="0">
              <a:latin typeface="Arial" charset="0"/>
              <a:ea typeface="MS PGothic" pitchFamily="34" charset="-128"/>
            </a:endParaRPr>
          </a:p>
          <a:p>
            <a:pPr marL="355600" indent="-355600">
              <a:spcBef>
                <a:spcPts val="0"/>
              </a:spcBef>
              <a:buFont typeface="Arial" charset="0"/>
              <a:buNone/>
              <a:defRPr/>
            </a:pPr>
            <a:endParaRPr lang="fr-FR" sz="1600" dirty="0">
              <a:latin typeface="Arial" charset="0"/>
              <a:ea typeface="MS PGothic" pitchFamily="34" charset="-128"/>
            </a:endParaRPr>
          </a:p>
          <a:p>
            <a:pPr marL="355600" indent="-355600">
              <a:spcBef>
                <a:spcPts val="0"/>
              </a:spcBef>
              <a:buFont typeface="Arial" charset="0"/>
              <a:buNone/>
              <a:defRPr/>
            </a:pPr>
            <a:endParaRPr lang="fr-FR" sz="1600" dirty="0" smtClean="0">
              <a:latin typeface="Arial" charset="0"/>
              <a:ea typeface="MS PGothic" pitchFamily="34" charset="-128"/>
            </a:endParaRPr>
          </a:p>
          <a:p>
            <a:pPr marL="355600" indent="-355600" algn="ctr">
              <a:spcBef>
                <a:spcPts val="0"/>
              </a:spcBef>
              <a:buFont typeface="Arial" charset="0"/>
              <a:buNone/>
              <a:defRPr/>
            </a:pPr>
            <a:endParaRPr lang="fr-FR" sz="1600" dirty="0">
              <a:latin typeface="Arial" charset="0"/>
              <a:ea typeface="MS PGothic" pitchFamily="34" charset="-128"/>
            </a:endParaRPr>
          </a:p>
          <a:p>
            <a:pPr marL="355600" indent="-355600">
              <a:buFont typeface="Arial" charset="0"/>
              <a:buNone/>
              <a:defRPr/>
            </a:pPr>
            <a:endParaRPr lang="fr-FR" sz="1200" dirty="0" smtClean="0">
              <a:latin typeface="Arial" charset="0"/>
              <a:ea typeface="MS PGothic" pitchFamily="34" charset="-128"/>
            </a:endParaRPr>
          </a:p>
          <a:p>
            <a:pPr marL="266700" lvl="1" indent="-266700">
              <a:buFont typeface="Arial" charset="0"/>
              <a:buNone/>
              <a:defRPr/>
            </a:pPr>
            <a:endParaRPr lang="fr-FR" sz="1200" dirty="0" smtClean="0">
              <a:latin typeface="Arial" charset="0"/>
              <a:ea typeface="MS PGothic" pitchFamily="34" charset="-128"/>
            </a:endParaRPr>
          </a:p>
          <a:p>
            <a:pPr marL="355600" indent="-355600">
              <a:buFont typeface="Arial" charset="0"/>
              <a:buNone/>
              <a:defRPr/>
            </a:pPr>
            <a:endParaRPr lang="fr-FR" sz="2100" dirty="0" smtClean="0">
              <a:solidFill>
                <a:srgbClr val="83B81A"/>
              </a:solidFill>
              <a:latin typeface="Arial" charset="0"/>
              <a:ea typeface="MS PGothic" pitchFamily="34" charset="-128"/>
            </a:endParaRPr>
          </a:p>
          <a:p>
            <a:pPr marL="355600" indent="-355600">
              <a:buFont typeface="Calibri" pitchFamily="23" charset="0"/>
              <a:buAutoNum type="arabicPeriod"/>
              <a:defRPr/>
            </a:pPr>
            <a:endParaRPr lang="fr-FR" sz="2100" dirty="0" smtClean="0">
              <a:solidFill>
                <a:srgbClr val="83B81A"/>
              </a:solidFill>
              <a:latin typeface="Arial" charset="0"/>
              <a:ea typeface="MS PGothic" pitchFamily="34" charset="-128"/>
            </a:endParaRPr>
          </a:p>
          <a:p>
            <a:pPr marL="355600" indent="-355600">
              <a:buFont typeface="Calibri" pitchFamily="23" charset="0"/>
              <a:buAutoNum type="arabicPeriod"/>
              <a:defRPr/>
            </a:pPr>
            <a:endParaRPr lang="fr-FR" sz="2100" dirty="0" smtClean="0">
              <a:solidFill>
                <a:srgbClr val="83B81A"/>
              </a:solidFill>
              <a:latin typeface="Arial" charset="0"/>
              <a:ea typeface="MS PGothic" pitchFamily="34" charset="-128"/>
            </a:endParaRPr>
          </a:p>
          <a:p>
            <a:pPr marL="355600" indent="-355600">
              <a:buFont typeface="Arial" charset="0"/>
              <a:buNone/>
              <a:defRPr/>
            </a:pPr>
            <a:endParaRPr lang="fr-FR" sz="2100" dirty="0" smtClean="0">
              <a:solidFill>
                <a:srgbClr val="83B81A"/>
              </a:solidFill>
              <a:latin typeface="Arial" charset="0"/>
              <a:ea typeface="MS PGothic" pitchFamily="34" charset="-128"/>
            </a:endParaRPr>
          </a:p>
          <a:p>
            <a:pPr marL="355600" indent="-355600">
              <a:buFont typeface="Arial" charset="0"/>
              <a:buNone/>
              <a:defRPr/>
            </a:pPr>
            <a:endParaRPr lang="fr-FR" sz="2100" dirty="0" smtClean="0">
              <a:solidFill>
                <a:srgbClr val="83B81A"/>
              </a:solidFill>
              <a:latin typeface="Arial" charset="0"/>
              <a:ea typeface="MS PGothic" pitchFamily="34" charset="-128"/>
            </a:endParaRPr>
          </a:p>
          <a:p>
            <a:pPr marL="355600" indent="-355600">
              <a:buFont typeface="Arial" charset="0"/>
              <a:buNone/>
              <a:defRPr/>
            </a:pPr>
            <a:endParaRPr lang="fr-FR" dirty="0" smtClean="0">
              <a:latin typeface="Arial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9330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fr-FR" sz="3200" dirty="0" err="1" smtClean="0"/>
              <a:t>Universities</a:t>
            </a:r>
            <a:r>
              <a:rPr lang="fr-FR" sz="3200" dirty="0" smtClean="0"/>
              <a:t> of Agriculture and L. Sciences</a:t>
            </a:r>
          </a:p>
          <a:p>
            <a:pPr>
              <a:spcBef>
                <a:spcPts val="600"/>
              </a:spcBef>
            </a:pPr>
            <a:r>
              <a:rPr lang="fr-FR" sz="3200" dirty="0" err="1" smtClean="0"/>
              <a:t>Entrepreneurship</a:t>
            </a:r>
            <a:r>
              <a:rPr lang="fr-FR" sz="3200" dirty="0" smtClean="0"/>
              <a:t>: a </a:t>
            </a:r>
            <a:r>
              <a:rPr lang="fr-FR" sz="3200" dirty="0" err="1" smtClean="0"/>
              <a:t>core</a:t>
            </a:r>
            <a:r>
              <a:rPr lang="fr-FR" sz="3200" dirty="0" smtClean="0"/>
              <a:t> </a:t>
            </a:r>
            <a:r>
              <a:rPr lang="fr-FR" sz="3200" dirty="0" err="1" smtClean="0"/>
              <a:t>competence</a:t>
            </a:r>
            <a:endParaRPr lang="en-US" sz="32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68312" y="1538866"/>
            <a:ext cx="8568809" cy="5472113"/>
          </a:xfrm>
        </p:spPr>
        <p:txBody>
          <a:bodyPr/>
          <a:lstStyle/>
          <a:p>
            <a:endParaRPr lang="fr-FR" sz="2400" dirty="0" smtClean="0"/>
          </a:p>
          <a:p>
            <a:pPr marL="0" indent="0" algn="ctr">
              <a:buNone/>
            </a:pPr>
            <a:r>
              <a:rPr lang="fr-FR" sz="2400" dirty="0" err="1" smtClean="0"/>
              <a:t>Whatever</a:t>
            </a:r>
            <a:r>
              <a:rPr lang="fr-FR" sz="2400" dirty="0" smtClean="0"/>
              <a:t> </a:t>
            </a:r>
            <a:r>
              <a:rPr lang="fr-FR" sz="2400" dirty="0" err="1" smtClean="0"/>
              <a:t>is</a:t>
            </a:r>
            <a:r>
              <a:rPr lang="fr-FR" sz="2400" dirty="0" smtClean="0"/>
              <a:t> the </a:t>
            </a:r>
            <a:r>
              <a:rPr lang="fr-FR" sz="2400" dirty="0" err="1" smtClean="0"/>
              <a:t>context</a:t>
            </a:r>
            <a:r>
              <a:rPr lang="fr-FR" sz="2400" dirty="0" smtClean="0"/>
              <a:t> / </a:t>
            </a:r>
            <a:r>
              <a:rPr lang="fr-FR" sz="2400" dirty="0" err="1" smtClean="0"/>
              <a:t>constituency</a:t>
            </a:r>
            <a:r>
              <a:rPr lang="fr-FR" sz="2400" dirty="0" smtClean="0"/>
              <a:t> / job </a:t>
            </a:r>
          </a:p>
          <a:p>
            <a:pPr marL="0" indent="0" algn="ctr"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sz="2400" dirty="0" smtClean="0"/>
              <a:t>                             </a:t>
            </a:r>
            <a:r>
              <a:rPr lang="fr-FR" sz="2400" dirty="0" err="1" smtClean="0"/>
              <a:t>Entrepreneurship</a:t>
            </a:r>
            <a:r>
              <a:rPr lang="fr-FR" sz="2400" dirty="0" smtClean="0"/>
              <a:t> </a:t>
            </a:r>
            <a:r>
              <a:rPr lang="fr-FR" sz="2400" dirty="0" err="1" smtClean="0"/>
              <a:t>is</a:t>
            </a:r>
            <a:r>
              <a:rPr lang="fr-FR" sz="2400" dirty="0" smtClean="0"/>
              <a:t> a K.F.S.</a:t>
            </a:r>
          </a:p>
          <a:p>
            <a:pPr marL="0" indent="0">
              <a:buNone/>
            </a:pPr>
            <a:r>
              <a:rPr lang="fr-FR" sz="2400" dirty="0"/>
              <a:t> </a:t>
            </a:r>
            <a:r>
              <a:rPr lang="fr-FR" sz="2400" dirty="0" smtClean="0"/>
              <a:t>                            Key Factor to </a:t>
            </a:r>
            <a:r>
              <a:rPr lang="fr-FR" sz="2400" dirty="0" smtClean="0">
                <a:solidFill>
                  <a:srgbClr val="FF0000"/>
                </a:solidFill>
              </a:rPr>
              <a:t>SURVIVE</a:t>
            </a:r>
            <a:r>
              <a:rPr lang="fr-FR" sz="2400" dirty="0" smtClean="0"/>
              <a:t> </a:t>
            </a:r>
          </a:p>
          <a:p>
            <a:pPr marL="0" indent="0" algn="ctr">
              <a:buNone/>
            </a:pPr>
            <a:r>
              <a:rPr lang="fr-FR" sz="2400" dirty="0"/>
              <a:t>	</a:t>
            </a:r>
            <a:r>
              <a:rPr lang="fr-FR" sz="2400" dirty="0" smtClean="0"/>
              <a:t>		              for </a:t>
            </a:r>
            <a:r>
              <a:rPr lang="fr-FR" sz="2400" dirty="0" smtClean="0">
                <a:solidFill>
                  <a:srgbClr val="FF0000"/>
                </a:solidFill>
              </a:rPr>
              <a:t>SUSTAINABILITY</a:t>
            </a:r>
          </a:p>
          <a:p>
            <a:pPr marL="0" indent="0" algn="ctr">
              <a:buNone/>
            </a:pPr>
            <a:r>
              <a:rPr lang="fr-FR" sz="2400" dirty="0"/>
              <a:t>	</a:t>
            </a:r>
            <a:r>
              <a:rPr lang="fr-FR" sz="2400" dirty="0" smtClean="0"/>
              <a:t>		  of </a:t>
            </a:r>
            <a:r>
              <a:rPr lang="fr-FR" sz="2400" dirty="0" smtClean="0">
                <a:solidFill>
                  <a:srgbClr val="FF0000"/>
                </a:solidFill>
              </a:rPr>
              <a:t>SUCCESS</a:t>
            </a:r>
          </a:p>
          <a:p>
            <a:pPr marL="0" indent="0" algn="ctr">
              <a:buNone/>
            </a:pPr>
            <a:endParaRPr lang="fr-FR" sz="2400" dirty="0"/>
          </a:p>
          <a:p>
            <a:pPr marL="0" indent="0" algn="ctr">
              <a:buNone/>
            </a:pPr>
            <a:r>
              <a:rPr lang="fr-FR" sz="2400" dirty="0" smtClean="0"/>
              <a:t>It has to </a:t>
            </a:r>
            <a:r>
              <a:rPr lang="fr-FR" sz="2400" dirty="0" err="1" smtClean="0"/>
              <a:t>be</a:t>
            </a:r>
            <a:r>
              <a:rPr lang="fr-FR" sz="2400" dirty="0" smtClean="0"/>
              <a:t> a </a:t>
            </a:r>
            <a:r>
              <a:rPr lang="fr-FR" sz="2400" dirty="0" err="1" smtClean="0"/>
              <a:t>backbone</a:t>
            </a:r>
            <a:r>
              <a:rPr lang="fr-FR" sz="2400" dirty="0" smtClean="0"/>
              <a:t> of the EDUCATIVE PROCESS</a:t>
            </a:r>
          </a:p>
          <a:p>
            <a:pPr marL="0" indent="0" algn="ctr"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sz="2400" dirty="0" smtClean="0"/>
              <a:t>  </a:t>
            </a:r>
            <a:endParaRPr lang="fr-FR" sz="24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fr-FR" sz="1200" dirty="0" smtClean="0"/>
          </a:p>
          <a:p>
            <a:pPr marL="0" indent="0">
              <a:buNone/>
            </a:pPr>
            <a:r>
              <a:rPr lang="fr-FR" sz="2400" dirty="0" smtClean="0"/>
              <a:t>     </a:t>
            </a:r>
          </a:p>
          <a:p>
            <a:pPr marL="0" indent="0">
              <a:buNone/>
            </a:pPr>
            <a:endParaRPr lang="fr-FR" sz="1200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1522842" y="5712030"/>
            <a:ext cx="569739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How to transmit </a:t>
            </a:r>
            <a:r>
              <a:rPr lang="fr-FR" sz="2800" dirty="0" err="1">
                <a:solidFill>
                  <a:srgbClr val="FF0000"/>
                </a:solidFill>
              </a:rPr>
              <a:t>it</a:t>
            </a:r>
            <a:r>
              <a:rPr lang="fr-FR" sz="2800" dirty="0">
                <a:solidFill>
                  <a:srgbClr val="FF0000"/>
                </a:solidFill>
              </a:rPr>
              <a:t> ? How to live </a:t>
            </a:r>
            <a:r>
              <a:rPr lang="fr-FR" sz="2800" dirty="0" err="1">
                <a:solidFill>
                  <a:srgbClr val="FF0000"/>
                </a:solidFill>
              </a:rPr>
              <a:t>it</a:t>
            </a:r>
            <a:r>
              <a:rPr lang="fr-FR" sz="2800" dirty="0">
                <a:solidFill>
                  <a:srgbClr val="FF0000"/>
                </a:solidFill>
              </a:rPr>
              <a:t> ?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9816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re 1"/>
          <p:cNvSpPr>
            <a:spLocks noGrp="1"/>
          </p:cNvSpPr>
          <p:nvPr>
            <p:ph type="ctrTitle"/>
          </p:nvPr>
        </p:nvSpPr>
        <p:spPr>
          <a:xfrm>
            <a:off x="323850" y="1953697"/>
            <a:ext cx="8491538" cy="1470025"/>
          </a:xfrm>
        </p:spPr>
        <p:txBody>
          <a:bodyPr/>
          <a:lstStyle/>
          <a:p>
            <a:pPr marL="95250" algn="ctr" eaLnBrk="1" hangingPunct="1"/>
            <a:r>
              <a:rPr lang="fr-FR" sz="4000" dirty="0" smtClean="0">
                <a:latin typeface="Arial" charset="0"/>
                <a:cs typeface="Arial" charset="0"/>
              </a:rPr>
              <a:t/>
            </a:r>
            <a:br>
              <a:rPr lang="fr-FR" sz="4000" dirty="0" smtClean="0">
                <a:latin typeface="Arial" charset="0"/>
                <a:cs typeface="Arial" charset="0"/>
              </a:rPr>
            </a:br>
            <a:r>
              <a:rPr lang="fr-FR" sz="4000" dirty="0" smtClean="0">
                <a:latin typeface="Arial" charset="0"/>
                <a:cs typeface="Arial" charset="0"/>
              </a:rPr>
              <a:t/>
            </a:r>
            <a:br>
              <a:rPr lang="fr-FR" sz="4000" dirty="0" smtClean="0">
                <a:latin typeface="Arial" charset="0"/>
                <a:cs typeface="Arial" charset="0"/>
              </a:rPr>
            </a:br>
            <a:r>
              <a:rPr lang="fr-FR" sz="4000" dirty="0" smtClean="0">
                <a:latin typeface="Century Gothic" pitchFamily="34" charset="0"/>
                <a:cs typeface="Times New Roman" pitchFamily="18" charset="0"/>
              </a:rPr>
              <a:t>Case </a:t>
            </a:r>
            <a:r>
              <a:rPr lang="fr-FR" sz="4000" dirty="0" err="1" smtClean="0">
                <a:latin typeface="Century Gothic" pitchFamily="34" charset="0"/>
                <a:cs typeface="Times New Roman" pitchFamily="18" charset="0"/>
              </a:rPr>
              <a:t>study</a:t>
            </a:r>
            <a:r>
              <a:rPr lang="fr-FR" sz="4000" dirty="0" smtClean="0">
                <a:latin typeface="Century Gothic" pitchFamily="34" charset="0"/>
                <a:cs typeface="Times New Roman" pitchFamily="18" charset="0"/>
              </a:rPr>
              <a:t/>
            </a:r>
            <a:br>
              <a:rPr lang="fr-FR" sz="4000" dirty="0" smtClean="0">
                <a:latin typeface="Century Gothic" pitchFamily="34" charset="0"/>
                <a:cs typeface="Times New Roman" pitchFamily="18" charset="0"/>
              </a:rPr>
            </a:br>
            <a:r>
              <a:rPr lang="fr-FR" sz="4000" dirty="0">
                <a:latin typeface="Century Gothic" pitchFamily="34" charset="0"/>
                <a:cs typeface="Times New Roman" pitchFamily="18" charset="0"/>
              </a:rPr>
              <a:t/>
            </a:r>
            <a:br>
              <a:rPr lang="fr-FR" sz="4000" dirty="0">
                <a:latin typeface="Century Gothic" pitchFamily="34" charset="0"/>
                <a:cs typeface="Times New Roman" pitchFamily="18" charset="0"/>
              </a:rPr>
            </a:br>
            <a:r>
              <a:rPr lang="fr-FR" sz="4000" dirty="0" smtClean="0">
                <a:latin typeface="Century Gothic" pitchFamily="34" charset="0"/>
                <a:cs typeface="Times New Roman" pitchFamily="18" charset="0"/>
              </a:rPr>
              <a:t>Institut Poly</a:t>
            </a:r>
            <a:r>
              <a:rPr lang="fr-FR" sz="4000" dirty="0">
                <a:latin typeface="Century Gothic" pitchFamily="34" charset="0"/>
                <a:cs typeface="Times New Roman" pitchFamily="18" charset="0"/>
              </a:rPr>
              <a:t>t</a:t>
            </a:r>
            <a:r>
              <a:rPr lang="fr-FR" sz="4000" dirty="0" smtClean="0">
                <a:latin typeface="Century Gothic" pitchFamily="34" charset="0"/>
                <a:cs typeface="Times New Roman" pitchFamily="18" charset="0"/>
              </a:rPr>
              <a:t>echnique </a:t>
            </a:r>
            <a:br>
              <a:rPr lang="fr-FR" sz="4000" dirty="0" smtClean="0">
                <a:latin typeface="Century Gothic" pitchFamily="34" charset="0"/>
                <a:cs typeface="Times New Roman" pitchFamily="18" charset="0"/>
              </a:rPr>
            </a:br>
            <a:r>
              <a:rPr lang="fr-FR" sz="4000" dirty="0" smtClean="0">
                <a:latin typeface="Century Gothic" pitchFamily="34" charset="0"/>
                <a:cs typeface="Times New Roman" pitchFamily="18" charset="0"/>
              </a:rPr>
              <a:t>LASALLE Beauvais</a:t>
            </a:r>
            <a:endParaRPr lang="fr-FR" sz="4000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025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fr-FR" sz="3200" dirty="0" smtClean="0"/>
              <a:t> I.P. LASALLE Beauvais</a:t>
            </a:r>
          </a:p>
          <a:p>
            <a:pPr>
              <a:spcBef>
                <a:spcPts val="600"/>
              </a:spcBef>
            </a:pPr>
            <a:r>
              <a:rPr lang="fr-FR" sz="3200" dirty="0" err="1" smtClean="0"/>
              <a:t>Inspiring</a:t>
            </a:r>
            <a:r>
              <a:rPr lang="fr-FR" sz="3200" dirty="0" smtClean="0"/>
              <a:t> </a:t>
            </a:r>
            <a:r>
              <a:rPr lang="fr-FR" sz="3200" dirty="0" err="1" smtClean="0"/>
              <a:t>history</a:t>
            </a:r>
            <a:endParaRPr lang="en-US" sz="32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68312" y="1939354"/>
            <a:ext cx="8568809" cy="5472113"/>
          </a:xfrm>
        </p:spPr>
        <p:txBody>
          <a:bodyPr/>
          <a:lstStyle/>
          <a:p>
            <a:r>
              <a:rPr lang="fr-FR" sz="2400" dirty="0" smtClean="0"/>
              <a:t>LA SALLE Beauvais </a:t>
            </a:r>
            <a:r>
              <a:rPr lang="fr-FR" sz="2400" dirty="0" err="1" smtClean="0"/>
              <a:t>since</a:t>
            </a:r>
            <a:r>
              <a:rPr lang="fr-FR" sz="2400" dirty="0" smtClean="0"/>
              <a:t> 1854</a:t>
            </a:r>
          </a:p>
          <a:p>
            <a:pPr marL="0" indent="0">
              <a:buNone/>
            </a:pPr>
            <a:r>
              <a:rPr lang="fr-FR" sz="2400" dirty="0" smtClean="0"/>
              <a:t>    « To </a:t>
            </a:r>
            <a:r>
              <a:rPr lang="fr-FR" sz="2400" dirty="0" err="1" smtClean="0"/>
              <a:t>educate</a:t>
            </a:r>
            <a:r>
              <a:rPr lang="fr-FR" sz="2400" dirty="0" smtClean="0"/>
              <a:t> leaders in agriculture</a:t>
            </a:r>
          </a:p>
          <a:p>
            <a:pPr marL="0" indent="0">
              <a:buNone/>
            </a:pPr>
            <a:r>
              <a:rPr lang="fr-FR" sz="2400" dirty="0"/>
              <a:t> </a:t>
            </a:r>
            <a:r>
              <a:rPr lang="fr-FR" sz="2400" dirty="0" smtClean="0"/>
              <a:t>   in </a:t>
            </a:r>
            <a:r>
              <a:rPr lang="fr-FR" sz="2400" dirty="0" err="1" smtClean="0"/>
              <a:t>order</a:t>
            </a:r>
            <a:r>
              <a:rPr lang="fr-FR" sz="2400" dirty="0" smtClean="0"/>
              <a:t> to </a:t>
            </a:r>
            <a:r>
              <a:rPr lang="fr-FR" sz="2400" dirty="0" err="1" smtClean="0"/>
              <a:t>fight</a:t>
            </a:r>
            <a:r>
              <a:rPr lang="fr-FR" sz="2400" dirty="0" smtClean="0"/>
              <a:t> </a:t>
            </a:r>
            <a:r>
              <a:rPr lang="fr-FR" sz="2400" dirty="0" err="1" smtClean="0"/>
              <a:t>poverty</a:t>
            </a:r>
            <a:r>
              <a:rPr lang="fr-FR" sz="2400" dirty="0" smtClean="0"/>
              <a:t> in rural areas »</a:t>
            </a: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000" dirty="0"/>
          </a:p>
          <a:p>
            <a:pPr marL="0" lvl="0" indent="0">
              <a:buNone/>
            </a:pPr>
            <a:endParaRPr lang="fr-FR" sz="24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fr-FR" sz="1200" dirty="0" smtClean="0"/>
          </a:p>
          <a:p>
            <a:pPr marL="0" indent="0">
              <a:buNone/>
            </a:pPr>
            <a:r>
              <a:rPr lang="fr-FR" sz="2400" dirty="0" smtClean="0"/>
              <a:t>     </a:t>
            </a:r>
          </a:p>
          <a:p>
            <a:pPr marL="0" indent="0">
              <a:buNone/>
            </a:pPr>
            <a:endParaRPr lang="fr-FR" sz="1200" dirty="0" smtClean="0"/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8"/>
          <a:stretch>
            <a:fillRect/>
          </a:stretch>
        </p:blipFill>
        <p:spPr bwMode="auto">
          <a:xfrm rot="361003">
            <a:off x="7334953" y="1911597"/>
            <a:ext cx="1222082" cy="143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" b="49278"/>
          <a:stretch>
            <a:fillRect/>
          </a:stretch>
        </p:blipFill>
        <p:spPr bwMode="auto">
          <a:xfrm>
            <a:off x="811623" y="4256607"/>
            <a:ext cx="5196505" cy="2392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texte 2"/>
          <p:cNvSpPr txBox="1">
            <a:spLocks/>
          </p:cNvSpPr>
          <p:nvPr/>
        </p:nvSpPr>
        <p:spPr bwMode="auto">
          <a:xfrm>
            <a:off x="479114" y="3254666"/>
            <a:ext cx="8568809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83B81A"/>
              </a:buClr>
              <a:buFont typeface="Century Gothic" pitchFamily="34" charset="0"/>
              <a:buChar char="●"/>
              <a:defRPr sz="3200" kern="1200">
                <a:solidFill>
                  <a:schemeClr val="tx1"/>
                </a:solidFill>
                <a:latin typeface="Arial"/>
                <a:ea typeface="ＭＳ Ｐゴシック" pitchFamily="23" charset="-128"/>
                <a:cs typeface="Arial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Arial"/>
                <a:ea typeface="ＭＳ Ｐゴシック" pitchFamily="23" charset="-128"/>
                <a:cs typeface="Arial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pitchFamily="23" charset="-128"/>
                <a:cs typeface="Arial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/>
                <a:ea typeface="ＭＳ Ｐゴシック" pitchFamily="23" charset="-128"/>
                <a:cs typeface="Arial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Arial"/>
                <a:ea typeface="ＭＳ Ｐゴシック" pitchFamily="23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entury Gothic" pitchFamily="34" charset="0"/>
              <a:buNone/>
            </a:pPr>
            <a:endParaRPr lang="fr-FR" sz="2400" dirty="0" smtClean="0"/>
          </a:p>
          <a:p>
            <a:r>
              <a:rPr lang="fr-FR" sz="2400" dirty="0" smtClean="0"/>
              <a:t>A global </a:t>
            </a:r>
            <a:r>
              <a:rPr lang="en-US" sz="2400" dirty="0" err="1" smtClean="0"/>
              <a:t>committment</a:t>
            </a:r>
            <a:r>
              <a:rPr lang="fr-FR" sz="2400" dirty="0" smtClean="0"/>
              <a:t> of the LASALLE network</a:t>
            </a:r>
          </a:p>
          <a:p>
            <a:pPr marL="0" indent="0">
              <a:buFont typeface="Century Gothic" pitchFamily="34" charset="0"/>
              <a:buNone/>
            </a:pPr>
            <a:endParaRPr lang="fr-FR" sz="2400" dirty="0" smtClean="0"/>
          </a:p>
          <a:p>
            <a:pPr marL="0" indent="0">
              <a:buFont typeface="Century Gothic" pitchFamily="34" charset="0"/>
              <a:buNone/>
            </a:pPr>
            <a:endParaRPr lang="fr-FR" sz="2400" dirty="0" smtClean="0"/>
          </a:p>
          <a:p>
            <a:pPr marL="0" indent="0">
              <a:buFont typeface="Century Gothic" pitchFamily="34" charset="0"/>
              <a:buNone/>
            </a:pPr>
            <a:endParaRPr lang="fr-FR" sz="2000" dirty="0" smtClean="0"/>
          </a:p>
          <a:p>
            <a:pPr marL="0" indent="0">
              <a:buFont typeface="Century Gothic" pitchFamily="34" charset="0"/>
              <a:buNone/>
            </a:pPr>
            <a:endParaRPr lang="fr-FR" sz="2400" dirty="0" smtClean="0">
              <a:solidFill>
                <a:prstClr val="black"/>
              </a:solidFill>
            </a:endParaRPr>
          </a:p>
          <a:p>
            <a:pPr marL="0" indent="0">
              <a:buFont typeface="Century Gothic" pitchFamily="34" charset="0"/>
              <a:buNone/>
            </a:pPr>
            <a:endParaRPr lang="fr-FR" sz="1200" dirty="0" smtClean="0"/>
          </a:p>
          <a:p>
            <a:pPr marL="0" indent="0">
              <a:buFont typeface="Century Gothic" pitchFamily="34" charset="0"/>
              <a:buNone/>
            </a:pPr>
            <a:r>
              <a:rPr lang="fr-FR" sz="2400" dirty="0" smtClean="0"/>
              <a:t>     </a:t>
            </a:r>
          </a:p>
          <a:p>
            <a:pPr marL="0" indent="0">
              <a:buFont typeface="Century Gothic" pitchFamily="34" charset="0"/>
              <a:buNone/>
            </a:pPr>
            <a:endParaRPr lang="fr-FR" sz="1200" dirty="0" smtClean="0"/>
          </a:p>
        </p:txBody>
      </p:sp>
    </p:spTree>
    <p:extLst>
      <p:ext uri="{BB962C8B-B14F-4D97-AF65-F5344CB8AC3E}">
        <p14:creationId xmlns:p14="http://schemas.microsoft.com/office/powerpoint/2010/main" val="985406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motoplanete.com/images-base/services/carte_franc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280" y="1865828"/>
            <a:ext cx="387667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412" y="4029859"/>
            <a:ext cx="3354868" cy="25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lèche droite 9"/>
          <p:cNvSpPr/>
          <p:nvPr/>
        </p:nvSpPr>
        <p:spPr bwMode="auto">
          <a:xfrm rot="19736825">
            <a:off x="4268802" y="3286867"/>
            <a:ext cx="2680148" cy="332509"/>
          </a:xfrm>
          <a:prstGeom prst="rightArrow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rtlCol="0" anchor="ctr"/>
          <a:lstStyle/>
          <a:p>
            <a:pPr algn="ctr"/>
            <a:endParaRPr lang="es-ES" dirty="0"/>
          </a:p>
        </p:txBody>
      </p:sp>
      <p:sp>
        <p:nvSpPr>
          <p:cNvPr id="12" name="Rectangle 11"/>
          <p:cNvSpPr/>
          <p:nvPr/>
        </p:nvSpPr>
        <p:spPr>
          <a:xfrm>
            <a:off x="161068" y="1310381"/>
            <a:ext cx="4214019" cy="2386808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droite 12"/>
          <p:cNvSpPr/>
          <p:nvPr/>
        </p:nvSpPr>
        <p:spPr bwMode="auto">
          <a:xfrm rot="978982">
            <a:off x="4291455" y="2055811"/>
            <a:ext cx="2508059" cy="332509"/>
          </a:xfrm>
          <a:prstGeom prst="rightArrow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rtlCol="0" anchor="ctr"/>
          <a:lstStyle/>
          <a:p>
            <a:pPr algn="ctr"/>
            <a:endParaRPr lang="es-ES" dirty="0"/>
          </a:p>
        </p:txBody>
      </p:sp>
      <p:sp>
        <p:nvSpPr>
          <p:cNvPr id="2" name="ZoneTexte 1"/>
          <p:cNvSpPr txBox="1"/>
          <p:nvPr/>
        </p:nvSpPr>
        <p:spPr>
          <a:xfrm>
            <a:off x="878702" y="941049"/>
            <a:ext cx="3617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Beauvais – 1 h. to the Eiffel </a:t>
            </a:r>
            <a:r>
              <a:rPr lang="fr-FR" dirty="0" err="1" smtClean="0"/>
              <a:t>tower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34609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30663" y="369937"/>
            <a:ext cx="6621462" cy="4967288"/>
          </a:xfrm>
        </p:spPr>
        <p:txBody>
          <a:bodyPr>
            <a:normAutofit/>
          </a:bodyPr>
          <a:lstStyle/>
          <a:p>
            <a:pPr marL="0" indent="0" algn="ctr">
              <a:buFont typeface="Arial" charset="0"/>
              <a:buNone/>
              <a:defRPr/>
            </a:pPr>
            <a:r>
              <a:rPr lang="fr-FR" sz="2400" b="1" dirty="0" smtClean="0">
                <a:latin typeface="Arial" charset="0"/>
                <a:ea typeface="MS PGothic" pitchFamily="34" charset="-128"/>
                <a:cs typeface="Arial" charset="0"/>
                <a:sym typeface="Wingdings" pitchFamily="2" charset="2"/>
              </a:rPr>
              <a:t>A Grande Ecole </a:t>
            </a:r>
            <a:r>
              <a:rPr lang="fr-FR" sz="2400" b="1" dirty="0" smtClean="0">
                <a:latin typeface="Arial" charset="0"/>
                <a:ea typeface="MS PGothic" pitchFamily="34" charset="-128"/>
                <a:cs typeface="Arial" charset="0"/>
                <a:sym typeface="Wingdings" pitchFamily="2" charset="2"/>
              </a:rPr>
              <a:t>	</a:t>
            </a:r>
            <a:endParaRPr lang="fr-FR" sz="2400" b="1" dirty="0" smtClean="0">
              <a:latin typeface="Arial" charset="0"/>
              <a:ea typeface="MS PGothic" pitchFamily="34" charset="-128"/>
              <a:cs typeface="Arial" charset="0"/>
              <a:sym typeface="Wingdings" pitchFamily="2" charset="2"/>
            </a:endParaRPr>
          </a:p>
          <a:p>
            <a:pPr marL="0" indent="0">
              <a:buFont typeface="Arial" charset="0"/>
              <a:buNone/>
              <a:defRPr/>
            </a:pPr>
            <a:r>
              <a:rPr lang="fr-FR" sz="2400" b="1" dirty="0" smtClean="0">
                <a:solidFill>
                  <a:srgbClr val="83B81A"/>
                </a:solidFill>
                <a:latin typeface="Arial" charset="0"/>
                <a:ea typeface="MS PGothic" pitchFamily="34" charset="-128"/>
                <a:cs typeface="Arial" charset="0"/>
                <a:sym typeface="Wingdings" pitchFamily="2" charset="2"/>
              </a:rPr>
              <a:t>3 </a:t>
            </a:r>
            <a:r>
              <a:rPr lang="fr-FR" sz="2400" b="1" dirty="0" smtClean="0">
                <a:solidFill>
                  <a:srgbClr val="83B81A"/>
                </a:solidFill>
                <a:latin typeface="Arial" charset="0"/>
                <a:ea typeface="MS PGothic" pitchFamily="34" charset="-128"/>
                <a:cs typeface="Arial" charset="0"/>
                <a:sym typeface="Wingdings" pitchFamily="2" charset="2"/>
              </a:rPr>
              <a:t>main </a:t>
            </a:r>
            <a:r>
              <a:rPr lang="fr-FR" sz="2400" b="1" dirty="0" err="1" smtClean="0">
                <a:solidFill>
                  <a:srgbClr val="83B81A"/>
                </a:solidFill>
                <a:latin typeface="Arial" charset="0"/>
                <a:ea typeface="MS PGothic" pitchFamily="34" charset="-128"/>
                <a:cs typeface="Arial" charset="0"/>
                <a:sym typeface="Wingdings" pitchFamily="2" charset="2"/>
              </a:rPr>
              <a:t>fields</a:t>
            </a:r>
            <a:r>
              <a:rPr lang="fr-FR" sz="2400" b="1" dirty="0" smtClean="0">
                <a:solidFill>
                  <a:srgbClr val="83B81A"/>
                </a:solidFill>
                <a:latin typeface="Arial" charset="0"/>
                <a:ea typeface="MS PGothic" pitchFamily="34" charset="-128"/>
                <a:cs typeface="Arial" charset="0"/>
                <a:sym typeface="Wingdings" pitchFamily="2" charset="2"/>
              </a:rPr>
              <a:t> (</a:t>
            </a:r>
            <a:r>
              <a:rPr lang="fr-FR" sz="2400" b="1" dirty="0" err="1" smtClean="0">
                <a:solidFill>
                  <a:srgbClr val="83B81A"/>
                </a:solidFill>
                <a:latin typeface="Arial" charset="0"/>
                <a:ea typeface="MS PGothic" pitchFamily="34" charset="-128"/>
                <a:cs typeface="Arial" charset="0"/>
                <a:sym typeface="Wingdings" pitchFamily="2" charset="2"/>
              </a:rPr>
              <a:t>Research</a:t>
            </a:r>
            <a:r>
              <a:rPr lang="fr-FR" sz="2400" b="1" dirty="0" smtClean="0">
                <a:solidFill>
                  <a:srgbClr val="83B81A"/>
                </a:solidFill>
                <a:latin typeface="Arial" charset="0"/>
                <a:ea typeface="MS PGothic" pitchFamily="34" charset="-128"/>
                <a:cs typeface="Arial" charset="0"/>
                <a:sym typeface="Wingdings" pitchFamily="2" charset="2"/>
              </a:rPr>
              <a:t> + Programs)</a:t>
            </a:r>
          </a:p>
          <a:p>
            <a:pPr>
              <a:defRPr/>
            </a:pPr>
            <a:endParaRPr lang="fr-FR" sz="2400" b="1" dirty="0">
              <a:latin typeface="Arial" charset="0"/>
              <a:ea typeface="MS PGothic" pitchFamily="34" charset="-128"/>
              <a:cs typeface="Arial" charset="0"/>
              <a:sym typeface="Wingdings" pitchFamily="2" charset="2"/>
            </a:endParaRPr>
          </a:p>
          <a:p>
            <a:pPr>
              <a:defRPr/>
            </a:pPr>
            <a:endParaRPr lang="fr-FR" sz="2400" b="1" dirty="0" smtClean="0">
              <a:latin typeface="Arial" charset="0"/>
              <a:ea typeface="MS PGothic" pitchFamily="34" charset="-128"/>
              <a:cs typeface="Arial" charset="0"/>
              <a:sym typeface="Wingdings" pitchFamily="2" charset="2"/>
            </a:endParaRPr>
          </a:p>
          <a:p>
            <a:pPr>
              <a:defRPr/>
            </a:pPr>
            <a:endParaRPr lang="fr-FR" sz="2400" b="1" dirty="0">
              <a:latin typeface="Arial" charset="0"/>
              <a:ea typeface="MS PGothic" pitchFamily="34" charset="-128"/>
              <a:cs typeface="Arial" charset="0"/>
              <a:sym typeface="Wingdings" pitchFamily="2" charset="2"/>
            </a:endParaRPr>
          </a:p>
          <a:p>
            <a:pPr>
              <a:defRPr/>
            </a:pPr>
            <a:endParaRPr lang="fr-FR" sz="2400" b="1" dirty="0" smtClean="0">
              <a:latin typeface="Arial" charset="0"/>
              <a:ea typeface="MS PGothic" pitchFamily="34" charset="-128"/>
              <a:cs typeface="Arial" charset="0"/>
              <a:sym typeface="Wingdings" pitchFamily="2" charset="2"/>
            </a:endParaRPr>
          </a:p>
          <a:p>
            <a:pPr marL="0" indent="0">
              <a:buFont typeface="Arial" charset="0"/>
              <a:buNone/>
              <a:defRPr/>
            </a:pPr>
            <a:endParaRPr lang="fr-FR" sz="2400" b="1" dirty="0">
              <a:latin typeface="Arial" charset="0"/>
              <a:ea typeface="MS PGothic" pitchFamily="34" charset="-128"/>
              <a:cs typeface="Arial" charset="0"/>
              <a:sym typeface="Wingdings" pitchFamily="2" charset="2"/>
            </a:endParaRPr>
          </a:p>
          <a:p>
            <a:pPr>
              <a:defRPr/>
            </a:pPr>
            <a:endParaRPr lang="fr-FR" sz="2400" b="1" dirty="0" smtClean="0">
              <a:latin typeface="Arial" charset="0"/>
              <a:ea typeface="MS PGothic" pitchFamily="34" charset="-128"/>
              <a:cs typeface="Arial" charset="0"/>
              <a:sym typeface="Wingdings" pitchFamily="2" charset="2"/>
            </a:endParaRPr>
          </a:p>
          <a:p>
            <a:pPr>
              <a:defRPr/>
            </a:pPr>
            <a:endParaRPr lang="fr-FR" sz="2400" b="1" dirty="0" smtClean="0">
              <a:latin typeface="Arial" charset="0"/>
              <a:ea typeface="MS PGothic" pitchFamily="34" charset="-128"/>
              <a:cs typeface="Arial" charset="0"/>
              <a:sym typeface="Wingdings" pitchFamily="2" charset="2"/>
            </a:endParaRPr>
          </a:p>
          <a:p>
            <a:pPr>
              <a:defRPr/>
            </a:pPr>
            <a:endParaRPr lang="fr-FR" sz="2400" b="1" dirty="0">
              <a:latin typeface="Arial" charset="0"/>
              <a:ea typeface="MS PGothic" pitchFamily="34" charset="-128"/>
              <a:cs typeface="Arial" charset="0"/>
              <a:sym typeface="Wingdings" pitchFamily="2" charset="2"/>
            </a:endParaRPr>
          </a:p>
          <a:p>
            <a:pPr>
              <a:defRPr/>
            </a:pPr>
            <a:endParaRPr lang="fr-FR" dirty="0">
              <a:ea typeface="MS PGothic" pitchFamily="34" charset="-128"/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808784" y="1401680"/>
            <a:ext cx="2071167" cy="1667287"/>
          </a:xfrm>
          <a:prstGeom prst="roundRect">
            <a:avLst/>
          </a:prstGeom>
          <a:solidFill>
            <a:srgbClr val="83B81A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 sz="2400" dirty="0" smtClean="0">
              <a:solidFill>
                <a:prstClr val="black"/>
              </a:solidFill>
            </a:endParaRPr>
          </a:p>
          <a:p>
            <a:pPr algn="ctr" defTabSz="914400">
              <a:defRPr/>
            </a:pPr>
            <a:r>
              <a:rPr lang="fr-FR" sz="2400" dirty="0" smtClean="0">
                <a:solidFill>
                  <a:prstClr val="black"/>
                </a:solidFill>
              </a:rPr>
              <a:t>Agriculture</a:t>
            </a:r>
            <a:endParaRPr lang="fr-FR" sz="2400" dirty="0">
              <a:solidFill>
                <a:prstClr val="black"/>
              </a:solidFill>
            </a:endParaRPr>
          </a:p>
          <a:p>
            <a:pPr algn="ctr" defTabSz="914400">
              <a:defRPr/>
            </a:pPr>
            <a:r>
              <a:rPr lang="fr-FR" dirty="0" smtClean="0">
                <a:solidFill>
                  <a:prstClr val="black"/>
                </a:solidFill>
              </a:rPr>
              <a:t>-</a:t>
            </a:r>
            <a:endParaRPr lang="fr-FR" dirty="0">
              <a:solidFill>
                <a:prstClr val="black"/>
              </a:solidFill>
            </a:endParaRPr>
          </a:p>
          <a:p>
            <a:pPr algn="ctr" defTabSz="914400">
              <a:defRPr/>
            </a:pPr>
            <a:endParaRPr lang="fr-FR" dirty="0" smtClean="0">
              <a:solidFill>
                <a:prstClr val="black"/>
              </a:solidFill>
            </a:endParaRPr>
          </a:p>
          <a:p>
            <a:pPr algn="ctr" defTabSz="914400">
              <a:defRPr/>
            </a:pPr>
            <a:r>
              <a:rPr lang="fr-FR" dirty="0" smtClean="0">
                <a:solidFill>
                  <a:prstClr val="black"/>
                </a:solidFill>
              </a:rPr>
              <a:t>850 </a:t>
            </a:r>
            <a:r>
              <a:rPr lang="fr-FR" dirty="0" err="1" smtClean="0">
                <a:solidFill>
                  <a:prstClr val="black"/>
                </a:solidFill>
              </a:rPr>
              <a:t>students</a:t>
            </a:r>
            <a:r>
              <a:rPr lang="fr-FR" dirty="0" smtClean="0">
                <a:solidFill>
                  <a:prstClr val="black"/>
                </a:solidFill>
              </a:rPr>
              <a:t> 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24" name="Rectangle à coins arrondis 23"/>
          <p:cNvSpPr/>
          <p:nvPr/>
        </p:nvSpPr>
        <p:spPr>
          <a:xfrm>
            <a:off x="3203848" y="1772823"/>
            <a:ext cx="2016224" cy="12961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fr-FR" sz="2400" dirty="0" smtClean="0">
                <a:solidFill>
                  <a:prstClr val="black"/>
                </a:solidFill>
              </a:rPr>
              <a:t>Nutrition</a:t>
            </a:r>
          </a:p>
          <a:p>
            <a:pPr algn="ctr" defTabSz="914400">
              <a:defRPr/>
            </a:pPr>
            <a:r>
              <a:rPr lang="fr-FR" sz="2400" dirty="0" smtClean="0">
                <a:solidFill>
                  <a:prstClr val="black"/>
                </a:solidFill>
              </a:rPr>
              <a:t>&amp; </a:t>
            </a:r>
            <a:r>
              <a:rPr lang="fr-FR" sz="2400" dirty="0" err="1" smtClean="0">
                <a:solidFill>
                  <a:prstClr val="black"/>
                </a:solidFill>
              </a:rPr>
              <a:t>Health</a:t>
            </a:r>
            <a:endParaRPr lang="fr-FR" sz="2400" dirty="0">
              <a:solidFill>
                <a:prstClr val="black"/>
              </a:solidFill>
            </a:endParaRPr>
          </a:p>
          <a:p>
            <a:pPr algn="ctr" defTabSz="914400">
              <a:defRPr/>
            </a:pPr>
            <a:r>
              <a:rPr lang="fr-FR" dirty="0">
                <a:solidFill>
                  <a:prstClr val="black"/>
                </a:solidFill>
              </a:rPr>
              <a:t>-</a:t>
            </a:r>
          </a:p>
          <a:p>
            <a:pPr algn="ctr" defTabSz="914400">
              <a:defRPr/>
            </a:pPr>
            <a:r>
              <a:rPr lang="fr-FR" dirty="0">
                <a:solidFill>
                  <a:prstClr val="black"/>
                </a:solidFill>
              </a:rPr>
              <a:t>460 </a:t>
            </a:r>
            <a:r>
              <a:rPr lang="fr-FR" dirty="0" err="1" smtClean="0">
                <a:solidFill>
                  <a:prstClr val="black"/>
                </a:solidFill>
              </a:rPr>
              <a:t>studentss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25" name="Rectangle à coins arrondis 24"/>
          <p:cNvSpPr/>
          <p:nvPr/>
        </p:nvSpPr>
        <p:spPr>
          <a:xfrm>
            <a:off x="5580112" y="1772823"/>
            <a:ext cx="2016224" cy="129614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fr-FR" sz="2400" dirty="0" err="1" smtClean="0">
                <a:solidFill>
                  <a:prstClr val="black"/>
                </a:solidFill>
              </a:rPr>
              <a:t>Geology</a:t>
            </a:r>
            <a:endParaRPr lang="fr-FR" sz="2400" dirty="0">
              <a:solidFill>
                <a:prstClr val="black"/>
              </a:solidFill>
            </a:endParaRPr>
          </a:p>
          <a:p>
            <a:pPr algn="ctr" defTabSz="914400">
              <a:defRPr/>
            </a:pPr>
            <a:endParaRPr lang="fr-FR" dirty="0">
              <a:solidFill>
                <a:prstClr val="black"/>
              </a:solidFill>
            </a:endParaRPr>
          </a:p>
          <a:p>
            <a:pPr algn="ctr" defTabSz="914400">
              <a:defRPr/>
            </a:pPr>
            <a:r>
              <a:rPr lang="fr-FR" dirty="0">
                <a:solidFill>
                  <a:prstClr val="black"/>
                </a:solidFill>
              </a:rPr>
              <a:t>- </a:t>
            </a:r>
          </a:p>
          <a:p>
            <a:pPr algn="ctr" defTabSz="914400">
              <a:defRPr/>
            </a:pPr>
            <a:r>
              <a:rPr lang="fr-FR" dirty="0">
                <a:solidFill>
                  <a:prstClr val="black"/>
                </a:solidFill>
              </a:rPr>
              <a:t>450 </a:t>
            </a:r>
            <a:r>
              <a:rPr lang="fr-FR" dirty="0" err="1" smtClean="0">
                <a:solidFill>
                  <a:prstClr val="black"/>
                </a:solidFill>
              </a:rPr>
              <a:t>students</a:t>
            </a:r>
            <a:r>
              <a:rPr lang="fr-FR" dirty="0" smtClean="0">
                <a:solidFill>
                  <a:prstClr val="black"/>
                </a:solidFill>
              </a:rPr>
              <a:t> </a:t>
            </a:r>
            <a:endParaRPr lang="fr-FR" dirty="0">
              <a:solidFill>
                <a:prstClr val="black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3504">
            <a:off x="354885" y="3518902"/>
            <a:ext cx="3233580" cy="2155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Bouée 13"/>
          <p:cNvSpPr/>
          <p:nvPr/>
        </p:nvSpPr>
        <p:spPr bwMode="auto">
          <a:xfrm>
            <a:off x="5993538" y="3280938"/>
            <a:ext cx="2519362" cy="2447925"/>
          </a:xfrm>
          <a:prstGeom prst="donu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endParaRPr lang="fr-FR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ZoneTexte 6"/>
          <p:cNvSpPr txBox="1">
            <a:spLocks noChangeArrowheads="1"/>
          </p:cNvSpPr>
          <p:nvPr/>
        </p:nvSpPr>
        <p:spPr bwMode="auto">
          <a:xfrm>
            <a:off x="6380888" y="3315863"/>
            <a:ext cx="17430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sz="1600" dirty="0" err="1" smtClean="0">
                <a:latin typeface="Arial" charset="0"/>
                <a:cs typeface="Arial" charset="0"/>
              </a:rPr>
              <a:t>Intellectual</a:t>
            </a:r>
            <a:r>
              <a:rPr lang="fr-FR" sz="1600" dirty="0" smtClean="0">
                <a:latin typeface="Arial" charset="0"/>
                <a:cs typeface="Arial" charset="0"/>
              </a:rPr>
              <a:t> </a:t>
            </a:r>
            <a:r>
              <a:rPr lang="fr-FR" sz="1600" dirty="0" smtClean="0">
                <a:latin typeface="Arial" charset="0"/>
                <a:cs typeface="Arial" charset="0"/>
              </a:rPr>
              <a:t>Capital</a:t>
            </a:r>
            <a:endParaRPr lang="fr-FR" sz="1600" dirty="0">
              <a:latin typeface="Arial" charset="0"/>
              <a:cs typeface="Arial" charset="0"/>
            </a:endParaRPr>
          </a:p>
        </p:txBody>
      </p:sp>
      <p:sp>
        <p:nvSpPr>
          <p:cNvPr id="16" name="ZoneTexte 5"/>
          <p:cNvSpPr txBox="1">
            <a:spLocks noChangeArrowheads="1"/>
          </p:cNvSpPr>
          <p:nvPr/>
        </p:nvSpPr>
        <p:spPr bwMode="auto">
          <a:xfrm>
            <a:off x="6523763" y="4181050"/>
            <a:ext cx="14414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sz="1600" b="1" dirty="0" err="1" smtClean="0">
                <a:latin typeface="Arial" charset="0"/>
                <a:cs typeface="Arial" charset="0"/>
              </a:rPr>
              <a:t>Integral</a:t>
            </a:r>
            <a:r>
              <a:rPr lang="fr-FR" sz="1600" b="1" dirty="0" smtClean="0">
                <a:latin typeface="Arial" charset="0"/>
                <a:cs typeface="Arial" charset="0"/>
              </a:rPr>
              <a:t> Education </a:t>
            </a:r>
            <a:endParaRPr lang="fr-FR" sz="1600" b="1" dirty="0">
              <a:latin typeface="Arial" charset="0"/>
              <a:cs typeface="Arial" charset="0"/>
            </a:endParaRPr>
          </a:p>
          <a:p>
            <a:pPr algn="ctr" eaLnBrk="1" hangingPunct="1"/>
            <a:r>
              <a:rPr lang="fr-FR" sz="1600" b="1" dirty="0" smtClean="0">
                <a:latin typeface="Arial" charset="0"/>
                <a:cs typeface="Arial" charset="0"/>
              </a:rPr>
              <a:t> </a:t>
            </a:r>
            <a:endParaRPr lang="fr-FR" sz="1600" b="1" dirty="0">
              <a:latin typeface="Arial" charset="0"/>
              <a:cs typeface="Arial" charset="0"/>
            </a:endParaRPr>
          </a:p>
        </p:txBody>
      </p:sp>
      <p:sp>
        <p:nvSpPr>
          <p:cNvPr id="17" name="ZoneTexte 7"/>
          <p:cNvSpPr txBox="1">
            <a:spLocks noChangeArrowheads="1"/>
          </p:cNvSpPr>
          <p:nvPr/>
        </p:nvSpPr>
        <p:spPr bwMode="auto">
          <a:xfrm>
            <a:off x="6853963" y="5116088"/>
            <a:ext cx="14700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600" dirty="0" err="1" smtClean="0">
                <a:latin typeface="Arial" charset="0"/>
                <a:cs typeface="Arial" charset="0"/>
              </a:rPr>
              <a:t>Human</a:t>
            </a:r>
            <a:r>
              <a:rPr lang="fr-FR" sz="1600" dirty="0" smtClean="0">
                <a:latin typeface="Arial" charset="0"/>
                <a:cs typeface="Arial" charset="0"/>
              </a:rPr>
              <a:t> </a:t>
            </a:r>
            <a:r>
              <a:rPr lang="fr-FR" sz="1600" dirty="0" smtClean="0">
                <a:latin typeface="Arial" charset="0"/>
                <a:cs typeface="Arial" charset="0"/>
              </a:rPr>
              <a:t>Capital</a:t>
            </a:r>
            <a:endParaRPr lang="fr-FR" sz="1600" dirty="0">
              <a:latin typeface="Arial" charset="0"/>
              <a:cs typeface="Arial" charset="0"/>
            </a:endParaRPr>
          </a:p>
        </p:txBody>
      </p:sp>
      <p:sp>
        <p:nvSpPr>
          <p:cNvPr id="22" name="Rectangle 12"/>
          <p:cNvSpPr>
            <a:spLocks noChangeArrowheads="1"/>
          </p:cNvSpPr>
          <p:nvPr/>
        </p:nvSpPr>
        <p:spPr bwMode="auto">
          <a:xfrm>
            <a:off x="3396259" y="3330282"/>
            <a:ext cx="2320614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>
              <a:buFont typeface="Arial" charset="0"/>
              <a:buNone/>
            </a:pPr>
            <a:endParaRPr lang="fr-FR" sz="1600" b="1" u="sng" dirty="0">
              <a:latin typeface="Arial" charset="0"/>
              <a:cs typeface="Arial" charset="0"/>
            </a:endParaRPr>
          </a:p>
          <a:p>
            <a:pPr lvl="1">
              <a:buFont typeface="Arial" charset="0"/>
              <a:buNone/>
            </a:pPr>
            <a:endParaRPr lang="fr-FR" sz="1600" b="1" u="sng" dirty="0">
              <a:latin typeface="Arial" charset="0"/>
              <a:cs typeface="Arial" charset="0"/>
            </a:endParaRPr>
          </a:p>
          <a:p>
            <a:pPr lvl="1" algn="ctr">
              <a:buFont typeface="Arial" charset="0"/>
              <a:buNone/>
            </a:pPr>
            <a:r>
              <a:rPr lang="fr-FR" sz="2000" b="1" dirty="0" smtClean="0">
                <a:latin typeface="+mn-lt"/>
                <a:cs typeface="Arial" charset="0"/>
              </a:rPr>
              <a:t>CAMPUS ORGANISATION</a:t>
            </a:r>
          </a:p>
          <a:p>
            <a:pPr lvl="1" algn="ctr">
              <a:buFont typeface="Arial" charset="0"/>
              <a:buNone/>
            </a:pPr>
            <a:r>
              <a:rPr lang="fr-FR" sz="2000" b="1" dirty="0" smtClean="0">
                <a:latin typeface="+mn-lt"/>
                <a:cs typeface="Arial" charset="0"/>
              </a:rPr>
              <a:t>1 100 </a:t>
            </a:r>
            <a:r>
              <a:rPr lang="fr-FR" sz="2000" b="1" dirty="0" err="1" smtClean="0">
                <a:latin typeface="+mn-lt"/>
                <a:cs typeface="Arial" charset="0"/>
              </a:rPr>
              <a:t>dorms</a:t>
            </a:r>
            <a:endParaRPr lang="fr-FR" sz="2000" b="1" dirty="0" smtClean="0">
              <a:latin typeface="+mn-lt"/>
              <a:cs typeface="Arial" charset="0"/>
            </a:endParaRPr>
          </a:p>
          <a:p>
            <a:pPr lvl="1" algn="ctr">
              <a:buFont typeface="Arial" charset="0"/>
              <a:buNone/>
            </a:pPr>
            <a:endParaRPr lang="fr-FR" sz="1200" dirty="0" smtClean="0">
              <a:latin typeface="Arial" charset="0"/>
              <a:cs typeface="Arial" charset="0"/>
            </a:endParaRPr>
          </a:p>
          <a:p>
            <a:pPr lvl="1">
              <a:buFont typeface="Arial" charset="0"/>
              <a:buNone/>
            </a:pPr>
            <a:endParaRPr lang="fr-FR" sz="1200" dirty="0">
              <a:cs typeface="Arial" charset="0"/>
            </a:endParaRPr>
          </a:p>
          <a:p>
            <a:pPr lvl="1">
              <a:buFont typeface="Arial" charset="0"/>
              <a:buNone/>
            </a:pPr>
            <a:endParaRPr lang="fr-FR" sz="1200" dirty="0">
              <a:latin typeface="Arial" charset="0"/>
              <a:cs typeface="Arial" charset="0"/>
            </a:endParaRPr>
          </a:p>
        </p:txBody>
      </p:sp>
      <p:pic>
        <p:nvPicPr>
          <p:cNvPr id="23" name="Image 22" descr="217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689471">
            <a:off x="176591" y="3445541"/>
            <a:ext cx="1069699" cy="675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302" y="5028565"/>
            <a:ext cx="1430264" cy="617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45631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sz="3200" dirty="0" smtClean="0">
                <a:latin typeface="Arial" charset="0"/>
                <a:cs typeface="Arial" charset="0"/>
              </a:rPr>
              <a:t/>
            </a:r>
            <a:br>
              <a:rPr lang="fr-FR" sz="3200" dirty="0" smtClean="0">
                <a:latin typeface="Arial" charset="0"/>
                <a:cs typeface="Arial" charset="0"/>
              </a:rPr>
            </a:br>
            <a:r>
              <a:rPr lang="fr-FR" sz="3200" dirty="0" smtClean="0">
                <a:latin typeface="Arial" charset="0"/>
                <a:cs typeface="Arial" charset="0"/>
              </a:rPr>
              <a:t/>
            </a:r>
            <a:br>
              <a:rPr lang="fr-FR" sz="3200" dirty="0" smtClean="0">
                <a:latin typeface="Arial" charset="0"/>
                <a:cs typeface="Arial" charset="0"/>
              </a:rPr>
            </a:br>
            <a:r>
              <a:rPr lang="fr-FR" sz="3200" dirty="0" smtClean="0">
                <a:latin typeface="Arial" charset="0"/>
                <a:cs typeface="Arial" charset="0"/>
              </a:rPr>
              <a:t/>
            </a:r>
            <a:br>
              <a:rPr lang="fr-FR" sz="3200" dirty="0" smtClean="0">
                <a:latin typeface="Arial" charset="0"/>
                <a:cs typeface="Arial" charset="0"/>
              </a:rPr>
            </a:br>
            <a:r>
              <a:rPr lang="fr-FR" sz="4000" dirty="0" smtClean="0">
                <a:latin typeface="Arial" charset="0"/>
                <a:cs typeface="Arial" charset="0"/>
              </a:rPr>
              <a:t>Case </a:t>
            </a:r>
            <a:r>
              <a:rPr lang="fr-FR" sz="4000" dirty="0" err="1" smtClean="0">
                <a:latin typeface="Arial" charset="0"/>
                <a:cs typeface="Arial" charset="0"/>
              </a:rPr>
              <a:t>study</a:t>
            </a:r>
            <a:r>
              <a:rPr lang="fr-FR" sz="4000" dirty="0" smtClean="0">
                <a:latin typeface="Arial" charset="0"/>
                <a:cs typeface="Arial" charset="0"/>
              </a:rPr>
              <a:t/>
            </a:r>
            <a:br>
              <a:rPr lang="fr-FR" sz="4000" dirty="0" smtClean="0">
                <a:latin typeface="Arial" charset="0"/>
                <a:cs typeface="Arial" charset="0"/>
              </a:rPr>
            </a:br>
            <a:r>
              <a:rPr lang="fr-FR" sz="4000" dirty="0">
                <a:latin typeface="Arial" charset="0"/>
                <a:cs typeface="Arial" charset="0"/>
              </a:rPr>
              <a:t/>
            </a:r>
            <a:br>
              <a:rPr lang="fr-FR" sz="4000" dirty="0">
                <a:latin typeface="Arial" charset="0"/>
                <a:cs typeface="Arial" charset="0"/>
              </a:rPr>
            </a:br>
            <a:r>
              <a:rPr lang="fr-FR" sz="4000" dirty="0" smtClean="0">
                <a:latin typeface="Arial" charset="0"/>
                <a:cs typeface="Arial" charset="0"/>
              </a:rPr>
              <a:t>I.E.S. </a:t>
            </a:r>
            <a:r>
              <a:rPr lang="fr-FR" sz="4000" dirty="0" err="1" smtClean="0">
                <a:latin typeface="Arial" charset="0"/>
                <a:cs typeface="Arial" charset="0"/>
              </a:rPr>
              <a:t>project</a:t>
            </a:r>
            <a:r>
              <a:rPr lang="fr-FR" sz="4000" dirty="0" smtClean="0">
                <a:latin typeface="Arial" charset="0"/>
                <a:cs typeface="Arial" charset="0"/>
              </a:rPr>
              <a:t/>
            </a:r>
            <a:br>
              <a:rPr lang="fr-FR" sz="4000" dirty="0" smtClean="0">
                <a:latin typeface="Arial" charset="0"/>
                <a:cs typeface="Arial" charset="0"/>
              </a:rPr>
            </a:br>
            <a:endParaRPr lang="fr-FR" sz="4000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014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fr-FR" sz="3200" dirty="0" smtClean="0"/>
              <a:t>I.E.S. Project</a:t>
            </a:r>
          </a:p>
          <a:p>
            <a:pPr>
              <a:spcBef>
                <a:spcPts val="600"/>
              </a:spcBef>
            </a:pPr>
            <a:r>
              <a:rPr lang="fr-FR" sz="2800" dirty="0" smtClean="0"/>
              <a:t>Innovation – </a:t>
            </a:r>
            <a:r>
              <a:rPr lang="fr-FR" sz="2800" dirty="0" err="1" smtClean="0"/>
              <a:t>Entrepreneurship</a:t>
            </a:r>
            <a:r>
              <a:rPr lang="fr-FR" sz="2800" dirty="0" smtClean="0"/>
              <a:t> - Service</a:t>
            </a:r>
            <a:endParaRPr lang="en-US" sz="28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-66063" y="2117484"/>
            <a:ext cx="8568809" cy="5472113"/>
          </a:xfrm>
        </p:spPr>
        <p:txBody>
          <a:bodyPr/>
          <a:lstStyle/>
          <a:p>
            <a:pPr marL="457200" lvl="1" indent="0">
              <a:buNone/>
            </a:pPr>
            <a:endParaRPr lang="fr-FR" sz="2400" dirty="0" smtClean="0">
              <a:solidFill>
                <a:prstClr val="black"/>
              </a:solidFill>
            </a:endParaRPr>
          </a:p>
          <a:p>
            <a:pPr marL="457200" lvl="1" indent="0" algn="ctr">
              <a:buNone/>
            </a:pPr>
            <a:r>
              <a:rPr lang="fr-FR" b="1" dirty="0" smtClean="0">
                <a:solidFill>
                  <a:srgbClr val="FF0000"/>
                </a:solidFill>
              </a:rPr>
              <a:t>INNOVATION</a:t>
            </a:r>
          </a:p>
          <a:p>
            <a:pPr marL="457200" lvl="1" indent="0" algn="ctr">
              <a:buNone/>
            </a:pPr>
            <a:r>
              <a:rPr lang="fr-FR" b="1" dirty="0" smtClean="0">
                <a:solidFill>
                  <a:srgbClr val="FF0000"/>
                </a:solidFill>
              </a:rPr>
              <a:t>ENTREPRENEURSHIP</a:t>
            </a:r>
          </a:p>
          <a:p>
            <a:pPr marL="457200" lvl="1" indent="0" algn="ctr">
              <a:buNone/>
            </a:pPr>
            <a:r>
              <a:rPr lang="fr-FR" b="1" dirty="0" smtClean="0">
                <a:solidFill>
                  <a:srgbClr val="FF0000"/>
                </a:solidFill>
              </a:rPr>
              <a:t>SERVICE</a:t>
            </a:r>
          </a:p>
          <a:p>
            <a:pPr marL="0" lvl="0" indent="0" algn="ctr">
              <a:buNone/>
            </a:pPr>
            <a:endParaRPr lang="fr-FR" sz="2400" dirty="0" smtClean="0">
              <a:solidFill>
                <a:prstClr val="black"/>
              </a:solidFill>
            </a:endParaRPr>
          </a:p>
          <a:p>
            <a:pPr marL="0" lvl="0" indent="0" algn="ctr">
              <a:buNone/>
            </a:pPr>
            <a:r>
              <a:rPr lang="fr-FR" sz="2800" b="1" dirty="0" smtClean="0">
                <a:solidFill>
                  <a:srgbClr val="FF0000"/>
                </a:solidFill>
              </a:rPr>
              <a:t>     </a:t>
            </a:r>
            <a:r>
              <a:rPr lang="fr-FR" sz="2800" b="1" dirty="0" smtClean="0"/>
              <a:t>An on </a:t>
            </a:r>
            <a:r>
              <a:rPr lang="fr-FR" sz="2800" b="1" dirty="0" err="1" smtClean="0"/>
              <a:t>going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project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at</a:t>
            </a:r>
            <a:r>
              <a:rPr lang="fr-FR" sz="2800" b="1" dirty="0" smtClean="0"/>
              <a:t> LASALLE</a:t>
            </a:r>
            <a:endParaRPr lang="fr-FR" sz="1200" dirty="0" smtClean="0"/>
          </a:p>
          <a:p>
            <a:pPr marL="0" indent="0">
              <a:buNone/>
            </a:pPr>
            <a:r>
              <a:rPr lang="fr-FR" sz="2400" dirty="0" smtClean="0"/>
              <a:t>     </a:t>
            </a:r>
          </a:p>
          <a:p>
            <a:pPr marL="0" indent="0">
              <a:buNone/>
            </a:pPr>
            <a:endParaRPr lang="fr-FR" sz="1200" dirty="0" smtClean="0"/>
          </a:p>
        </p:txBody>
      </p:sp>
    </p:spTree>
    <p:extLst>
      <p:ext uri="{BB962C8B-B14F-4D97-AF65-F5344CB8AC3E}">
        <p14:creationId xmlns:p14="http://schemas.microsoft.com/office/powerpoint/2010/main" val="2495139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9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Masque Diaporama LaSalle Beauvais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Salle Beauvais 2">
  <a:themeElements>
    <a:clrScheme name="LaSalle Beauvais 2 2">
      <a:dk1>
        <a:srgbClr val="000000"/>
      </a:dk1>
      <a:lt1>
        <a:srgbClr val="FFFFFF"/>
      </a:lt1>
      <a:dk2>
        <a:srgbClr val="003300"/>
      </a:dk2>
      <a:lt2>
        <a:srgbClr val="5F5F5F"/>
      </a:lt2>
      <a:accent1>
        <a:srgbClr val="009900"/>
      </a:accent1>
      <a:accent2>
        <a:srgbClr val="CC99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B98A00"/>
      </a:accent6>
      <a:hlink>
        <a:srgbClr val="FF3300"/>
      </a:hlink>
      <a:folHlink>
        <a:srgbClr val="663300"/>
      </a:folHlink>
    </a:clrScheme>
    <a:fontScheme name="LaSalle Beauvais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4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Bauhaus" pitchFamily="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4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Bauhaus" pitchFamily="2" charset="0"/>
            <a:cs typeface="Arial" charset="0"/>
          </a:defRPr>
        </a:defPPr>
      </a:lstStyle>
    </a:lnDef>
  </a:objectDefaults>
  <a:extraClrSchemeLst>
    <a:extraClrScheme>
      <a:clrScheme name="LaSalle Beauvais 2 1">
        <a:dk1>
          <a:srgbClr val="000000"/>
        </a:dk1>
        <a:lt1>
          <a:srgbClr val="FFFFFF"/>
        </a:lt1>
        <a:dk2>
          <a:srgbClr val="396F39"/>
        </a:dk2>
        <a:lt2>
          <a:srgbClr val="FFCC00"/>
        </a:lt2>
        <a:accent1>
          <a:srgbClr val="009900"/>
        </a:accent1>
        <a:accent2>
          <a:srgbClr val="CC9900"/>
        </a:accent2>
        <a:accent3>
          <a:srgbClr val="AEBBAE"/>
        </a:accent3>
        <a:accent4>
          <a:srgbClr val="DADADA"/>
        </a:accent4>
        <a:accent5>
          <a:srgbClr val="AACAAA"/>
        </a:accent5>
        <a:accent6>
          <a:srgbClr val="B98A00"/>
        </a:accent6>
        <a:hlink>
          <a:srgbClr val="FF3300"/>
        </a:hlink>
        <a:folHlink>
          <a:srgbClr val="66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Salle Beauvais 2 2">
        <a:dk1>
          <a:srgbClr val="000000"/>
        </a:dk1>
        <a:lt1>
          <a:srgbClr val="FFFFFF"/>
        </a:lt1>
        <a:dk2>
          <a:srgbClr val="003300"/>
        </a:dk2>
        <a:lt2>
          <a:srgbClr val="5F5F5F"/>
        </a:lt2>
        <a:accent1>
          <a:srgbClr val="0099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B98A00"/>
        </a:accent6>
        <a:hlink>
          <a:srgbClr val="FF33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Salle Beauvais 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Salle Beauvais 2 4">
        <a:dk1>
          <a:srgbClr val="000000"/>
        </a:dk1>
        <a:lt1>
          <a:srgbClr val="FFFFFF"/>
        </a:lt1>
        <a:dk2>
          <a:srgbClr val="FF0000"/>
        </a:dk2>
        <a:lt2>
          <a:srgbClr val="800000"/>
        </a:lt2>
        <a:accent1>
          <a:srgbClr val="0080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AA"/>
        </a:accent5>
        <a:accent6>
          <a:srgbClr val="E78A00"/>
        </a:accent6>
        <a:hlink>
          <a:srgbClr val="CC33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011-06-16 CEDD_Environmental Risk Additional support">
  <a:themeElements>
    <a:clrScheme name="2011-06-16 CEDD_Environmental Risk Additional support 1">
      <a:dk1>
        <a:srgbClr val="000000"/>
      </a:dk1>
      <a:lt1>
        <a:srgbClr val="FFFFFF"/>
      </a:lt1>
      <a:dk2>
        <a:srgbClr val="000000"/>
      </a:dk2>
      <a:lt2>
        <a:srgbClr val="EEECE1"/>
      </a:lt2>
      <a:accent1>
        <a:srgbClr val="C10053"/>
      </a:accent1>
      <a:accent2>
        <a:srgbClr val="ACC22D"/>
      </a:accent2>
      <a:accent3>
        <a:srgbClr val="FFFFFF"/>
      </a:accent3>
      <a:accent4>
        <a:srgbClr val="000000"/>
      </a:accent4>
      <a:accent5>
        <a:srgbClr val="DDAAB3"/>
      </a:accent5>
      <a:accent6>
        <a:srgbClr val="9BB028"/>
      </a:accent6>
      <a:hlink>
        <a:srgbClr val="000000"/>
      </a:hlink>
      <a:folHlink>
        <a:srgbClr val="C10053"/>
      </a:folHlink>
    </a:clrScheme>
    <a:fontScheme name="2011-06-16 CEDD_Environmental Risk Additional support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2011-06-16 CEDD_Environmental Risk Additional support 1">
        <a:dk1>
          <a:srgbClr val="000000"/>
        </a:dk1>
        <a:lt1>
          <a:srgbClr val="FFFFFF"/>
        </a:lt1>
        <a:dk2>
          <a:srgbClr val="000000"/>
        </a:dk2>
        <a:lt2>
          <a:srgbClr val="EEECE1"/>
        </a:lt2>
        <a:accent1>
          <a:srgbClr val="C10053"/>
        </a:accent1>
        <a:accent2>
          <a:srgbClr val="ACC22D"/>
        </a:accent2>
        <a:accent3>
          <a:srgbClr val="FFFFFF"/>
        </a:accent3>
        <a:accent4>
          <a:srgbClr val="000000"/>
        </a:accent4>
        <a:accent5>
          <a:srgbClr val="DDAAB3"/>
        </a:accent5>
        <a:accent6>
          <a:srgbClr val="9BB028"/>
        </a:accent6>
        <a:hlink>
          <a:srgbClr val="000000"/>
        </a:hlink>
        <a:folHlink>
          <a:srgbClr val="C1005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2011-06-16 CEDD_Environmental Risk Additional support">
  <a:themeElements>
    <a:clrScheme name="2011-06-16 CEDD_Environmental Risk Additional support 1">
      <a:dk1>
        <a:srgbClr val="000000"/>
      </a:dk1>
      <a:lt1>
        <a:srgbClr val="FFFFFF"/>
      </a:lt1>
      <a:dk2>
        <a:srgbClr val="000000"/>
      </a:dk2>
      <a:lt2>
        <a:srgbClr val="EEECE1"/>
      </a:lt2>
      <a:accent1>
        <a:srgbClr val="C10053"/>
      </a:accent1>
      <a:accent2>
        <a:srgbClr val="ACC22D"/>
      </a:accent2>
      <a:accent3>
        <a:srgbClr val="FFFFFF"/>
      </a:accent3>
      <a:accent4>
        <a:srgbClr val="000000"/>
      </a:accent4>
      <a:accent5>
        <a:srgbClr val="DDAAB3"/>
      </a:accent5>
      <a:accent6>
        <a:srgbClr val="9BB028"/>
      </a:accent6>
      <a:hlink>
        <a:srgbClr val="000000"/>
      </a:hlink>
      <a:folHlink>
        <a:srgbClr val="C10053"/>
      </a:folHlink>
    </a:clrScheme>
    <a:fontScheme name="2011-06-16 CEDD_Environmental Risk Additional support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2011-06-16 CEDD_Environmental Risk Additional support 1">
        <a:dk1>
          <a:srgbClr val="000000"/>
        </a:dk1>
        <a:lt1>
          <a:srgbClr val="FFFFFF"/>
        </a:lt1>
        <a:dk2>
          <a:srgbClr val="000000"/>
        </a:dk2>
        <a:lt2>
          <a:srgbClr val="EEECE1"/>
        </a:lt2>
        <a:accent1>
          <a:srgbClr val="C10053"/>
        </a:accent1>
        <a:accent2>
          <a:srgbClr val="ACC22D"/>
        </a:accent2>
        <a:accent3>
          <a:srgbClr val="FFFFFF"/>
        </a:accent3>
        <a:accent4>
          <a:srgbClr val="000000"/>
        </a:accent4>
        <a:accent5>
          <a:srgbClr val="DDAAB3"/>
        </a:accent5>
        <a:accent6>
          <a:srgbClr val="9BB028"/>
        </a:accent6>
        <a:hlink>
          <a:srgbClr val="000000"/>
        </a:hlink>
        <a:folHlink>
          <a:srgbClr val="C1005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2011-06-16 CEDD_Environmental Risk Additional support">
  <a:themeElements>
    <a:clrScheme name="2011-06-16 CEDD_Environmental Risk Additional support 1">
      <a:dk1>
        <a:srgbClr val="000000"/>
      </a:dk1>
      <a:lt1>
        <a:srgbClr val="FFFFFF"/>
      </a:lt1>
      <a:dk2>
        <a:srgbClr val="000000"/>
      </a:dk2>
      <a:lt2>
        <a:srgbClr val="EEECE1"/>
      </a:lt2>
      <a:accent1>
        <a:srgbClr val="C10053"/>
      </a:accent1>
      <a:accent2>
        <a:srgbClr val="ACC22D"/>
      </a:accent2>
      <a:accent3>
        <a:srgbClr val="FFFFFF"/>
      </a:accent3>
      <a:accent4>
        <a:srgbClr val="000000"/>
      </a:accent4>
      <a:accent5>
        <a:srgbClr val="DDAAB3"/>
      </a:accent5>
      <a:accent6>
        <a:srgbClr val="9BB028"/>
      </a:accent6>
      <a:hlink>
        <a:srgbClr val="000000"/>
      </a:hlink>
      <a:folHlink>
        <a:srgbClr val="C10053"/>
      </a:folHlink>
    </a:clrScheme>
    <a:fontScheme name="2011-06-16 CEDD_Environmental Risk Additional support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2011-06-16 CEDD_Environmental Risk Additional support 1">
        <a:dk1>
          <a:srgbClr val="000000"/>
        </a:dk1>
        <a:lt1>
          <a:srgbClr val="FFFFFF"/>
        </a:lt1>
        <a:dk2>
          <a:srgbClr val="000000"/>
        </a:dk2>
        <a:lt2>
          <a:srgbClr val="EEECE1"/>
        </a:lt2>
        <a:accent1>
          <a:srgbClr val="C10053"/>
        </a:accent1>
        <a:accent2>
          <a:srgbClr val="ACC22D"/>
        </a:accent2>
        <a:accent3>
          <a:srgbClr val="FFFFFF"/>
        </a:accent3>
        <a:accent4>
          <a:srgbClr val="000000"/>
        </a:accent4>
        <a:accent5>
          <a:srgbClr val="DDAAB3"/>
        </a:accent5>
        <a:accent6>
          <a:srgbClr val="9BB028"/>
        </a:accent6>
        <a:hlink>
          <a:srgbClr val="000000"/>
        </a:hlink>
        <a:folHlink>
          <a:srgbClr val="C1005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0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5_LaSalle Beauvais 2">
  <a:themeElements>
    <a:clrScheme name="LaSalle Beauvais 2 2">
      <a:dk1>
        <a:srgbClr val="000000"/>
      </a:dk1>
      <a:lt1>
        <a:srgbClr val="FFFFFF"/>
      </a:lt1>
      <a:dk2>
        <a:srgbClr val="003300"/>
      </a:dk2>
      <a:lt2>
        <a:srgbClr val="5F5F5F"/>
      </a:lt2>
      <a:accent1>
        <a:srgbClr val="009900"/>
      </a:accent1>
      <a:accent2>
        <a:srgbClr val="CC99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B98A00"/>
      </a:accent6>
      <a:hlink>
        <a:srgbClr val="FF3300"/>
      </a:hlink>
      <a:folHlink>
        <a:srgbClr val="663300"/>
      </a:folHlink>
    </a:clrScheme>
    <a:fontScheme name="LaSalle Beauvais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C000"/>
        </a:solidFill>
        <a:ln w="9525" algn="ctr">
          <a:solidFill>
            <a:schemeClr val="tx1"/>
          </a:solidFill>
          <a:round/>
          <a:headEnd/>
          <a:tailEnd/>
        </a:ln>
      </a:spPr>
      <a:bodyPr wrap="none"/>
      <a:lstStyle>
        <a:defPPr algn="ctr">
          <a:defRPr dirty="0"/>
        </a:defPPr>
      </a:lst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LaSalle Beauvais 2 1">
        <a:dk1>
          <a:srgbClr val="000000"/>
        </a:dk1>
        <a:lt1>
          <a:srgbClr val="FFFFFF"/>
        </a:lt1>
        <a:dk2>
          <a:srgbClr val="396F39"/>
        </a:dk2>
        <a:lt2>
          <a:srgbClr val="FFCC00"/>
        </a:lt2>
        <a:accent1>
          <a:srgbClr val="009900"/>
        </a:accent1>
        <a:accent2>
          <a:srgbClr val="CC9900"/>
        </a:accent2>
        <a:accent3>
          <a:srgbClr val="AEBBAE"/>
        </a:accent3>
        <a:accent4>
          <a:srgbClr val="DADADA"/>
        </a:accent4>
        <a:accent5>
          <a:srgbClr val="AACAAA"/>
        </a:accent5>
        <a:accent6>
          <a:srgbClr val="B98A00"/>
        </a:accent6>
        <a:hlink>
          <a:srgbClr val="FF3300"/>
        </a:hlink>
        <a:folHlink>
          <a:srgbClr val="66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Salle Beauvais 2 2">
        <a:dk1>
          <a:srgbClr val="000000"/>
        </a:dk1>
        <a:lt1>
          <a:srgbClr val="FFFFFF"/>
        </a:lt1>
        <a:dk2>
          <a:srgbClr val="003300"/>
        </a:dk2>
        <a:lt2>
          <a:srgbClr val="5F5F5F"/>
        </a:lt2>
        <a:accent1>
          <a:srgbClr val="0099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B98A00"/>
        </a:accent6>
        <a:hlink>
          <a:srgbClr val="FF33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Salle Beauvais 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Salle Beauvais 2 4">
        <a:dk1>
          <a:srgbClr val="000000"/>
        </a:dk1>
        <a:lt1>
          <a:srgbClr val="FFFFFF"/>
        </a:lt1>
        <a:dk2>
          <a:srgbClr val="FF0000"/>
        </a:dk2>
        <a:lt2>
          <a:srgbClr val="800000"/>
        </a:lt2>
        <a:accent1>
          <a:srgbClr val="0080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AA"/>
        </a:accent5>
        <a:accent6>
          <a:srgbClr val="E78A00"/>
        </a:accent6>
        <a:hlink>
          <a:srgbClr val="CC33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Modele_Show_Groupe_2111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27426</TotalTime>
  <Words>558</Words>
  <Application>Microsoft Office PowerPoint</Application>
  <PresentationFormat>Affichage à l'écran (4:3)</PresentationFormat>
  <Paragraphs>294</Paragraphs>
  <Slides>21</Slides>
  <Notes>5</Notes>
  <HiddenSlides>0</HiddenSlides>
  <MMClips>0</MMClips>
  <ScaleCrop>false</ScaleCrop>
  <HeadingPairs>
    <vt:vector size="4" baseType="variant">
      <vt:variant>
        <vt:lpstr>Thème</vt:lpstr>
      </vt:variant>
      <vt:variant>
        <vt:i4>10</vt:i4>
      </vt:variant>
      <vt:variant>
        <vt:lpstr>Titres des diapositives</vt:lpstr>
      </vt:variant>
      <vt:variant>
        <vt:i4>21</vt:i4>
      </vt:variant>
    </vt:vector>
  </HeadingPairs>
  <TitlesOfParts>
    <vt:vector size="31" baseType="lpstr">
      <vt:lpstr>9_Thème Office</vt:lpstr>
      <vt:lpstr>LaSalle Beauvais 2</vt:lpstr>
      <vt:lpstr>2011-06-16 CEDD_Environmental Risk Additional support</vt:lpstr>
      <vt:lpstr>1_2011-06-16 CEDD_Environmental Risk Additional support</vt:lpstr>
      <vt:lpstr>Thème Office</vt:lpstr>
      <vt:lpstr>2_2011-06-16 CEDD_Environmental Risk Additional support</vt:lpstr>
      <vt:lpstr>10_Thème Office</vt:lpstr>
      <vt:lpstr>5_LaSalle Beauvais 2</vt:lpstr>
      <vt:lpstr>Modele_Show_Groupe_2111</vt:lpstr>
      <vt:lpstr>Masque Diaporama LaSalle Beauvais</vt:lpstr>
      <vt:lpstr>Philippe CHOQUET President LASALLE Beauvais   ENTREPRENEURSHIP  Structuring mission for universities of agriculture.  </vt:lpstr>
      <vt:lpstr>Présentation PowerPoint</vt:lpstr>
      <vt:lpstr>Présentation PowerPoint</vt:lpstr>
      <vt:lpstr>  Case study  Institut Polytechnique  LASALLE Beauvais</vt:lpstr>
      <vt:lpstr>Présentation PowerPoint</vt:lpstr>
      <vt:lpstr>Présentation PowerPoint</vt:lpstr>
      <vt:lpstr>Présentation PowerPoint</vt:lpstr>
      <vt:lpstr>   Case study  I.E.S. project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 Case study  ISAGRI A success story </vt:lpstr>
      <vt:lpstr>A pioneer company in software for agriculture</vt:lpstr>
      <vt:lpstr>A leading group </vt:lpstr>
      <vt:lpstr>Groupe ISAGRI Chiffres clés</vt:lpstr>
      <vt:lpstr>ISAGRI  a global leadership</vt:lpstr>
      <vt:lpstr>ISAGRI in China</vt:lpstr>
      <vt:lpstr>ENTREPRENEURSHIP A GLOBAL ATTITUDE   TO BE TAUGHT </vt:lpstr>
      <vt:lpstr>Présentation PowerPoint</vt:lpstr>
    </vt:vector>
  </TitlesOfParts>
  <Company>beaurepaire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Philippe CHOQUET</dc:creator>
  <cp:lastModifiedBy>Philippe Choquet</cp:lastModifiedBy>
  <cp:revision>660</cp:revision>
  <dcterms:created xsi:type="dcterms:W3CDTF">2011-01-27T09:54:33Z</dcterms:created>
  <dcterms:modified xsi:type="dcterms:W3CDTF">2013-10-20T23:51:41Z</dcterms:modified>
</cp:coreProperties>
</file>